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
  </p:notesMasterIdLst>
  <p:handoutMasterIdLst>
    <p:handoutMasterId r:id="rId13"/>
  </p:handoutMasterIdLst>
  <p:sldIdLst>
    <p:sldId id="257" r:id="rId2"/>
    <p:sldId id="258" r:id="rId3"/>
    <p:sldId id="259" r:id="rId4"/>
    <p:sldId id="269" r:id="rId5"/>
    <p:sldId id="270" r:id="rId6"/>
    <p:sldId id="265" r:id="rId7"/>
    <p:sldId id="266" r:id="rId8"/>
    <p:sldId id="267" r:id="rId9"/>
    <p:sldId id="268" r:id="rId10"/>
    <p:sldId id="26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E4EA"/>
    <a:srgbClr val="00FDFF"/>
    <a:srgbClr val="4DCBD7"/>
    <a:srgbClr val="4ACCD7"/>
    <a:srgbClr val="464647"/>
    <a:srgbClr val="606060"/>
    <a:srgbClr val="474747"/>
    <a:srgbClr val="00A3E9"/>
    <a:srgbClr val="00A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4674"/>
  </p:normalViewPr>
  <p:slideViewPr>
    <p:cSldViewPr snapToGrid="0" snapToObjects="1">
      <p:cViewPr varScale="1">
        <p:scale>
          <a:sx n="98" d="100"/>
          <a:sy n="98" d="100"/>
        </p:scale>
        <p:origin x="72" y="1470"/>
      </p:cViewPr>
      <p:guideLst/>
    </p:cSldViewPr>
  </p:slideViewPr>
  <p:notesTextViewPr>
    <p:cViewPr>
      <p:scale>
        <a:sx n="1" d="1"/>
        <a:sy n="1" d="1"/>
      </p:scale>
      <p:origin x="0" y="0"/>
    </p:cViewPr>
  </p:notesTextViewPr>
  <p:notesViewPr>
    <p:cSldViewPr snapToGrid="0" snapToObjects="1">
      <p:cViewPr varScale="1">
        <p:scale>
          <a:sx n="134" d="100"/>
          <a:sy n="134" d="100"/>
        </p:scale>
        <p:origin x="311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6C108-863D-6847-89AB-678818297FD1}" type="datetimeFigureOut">
              <a:rPr kumimoji="1" lang="zh-CN" altLang="en-US" smtClean="0"/>
              <a:t>2023/3/25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D359CF-D63C-FE4C-B143-90A4B5673398}"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CD8DD-35A0-114F-AA91-2E7169842A94}" type="datetimeFigureOut">
              <a:rPr kumimoji="1" lang="zh-CN" altLang="en-US" smtClean="0"/>
              <a:t>2023/3/25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048E7-280A-B34E-8E5C-B4CF7F0651F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 y="0"/>
            <a:ext cx="12192001" cy="6858000"/>
          </a:xfrm>
          <a:prstGeom prst="rect">
            <a:avLst/>
          </a:prstGeom>
        </p:spPr>
      </p:pic>
      <p:sp>
        <p:nvSpPr>
          <p:cNvPr id="13" name="标题 11"/>
          <p:cNvSpPr>
            <a:spLocks noGrp="1"/>
          </p:cNvSpPr>
          <p:nvPr>
            <p:ph type="title" hasCustomPrompt="1"/>
          </p:nvPr>
        </p:nvSpPr>
        <p:spPr>
          <a:xfrm>
            <a:off x="818975" y="2158518"/>
            <a:ext cx="5629701" cy="1006933"/>
          </a:xfrm>
        </p:spPr>
        <p:txBody>
          <a:bodyPr>
            <a:noAutofit/>
          </a:bodyPr>
          <a:lstStyle>
            <a:lvl1pPr algn="l">
              <a:lnSpc>
                <a:spcPct val="100000"/>
              </a:lnSpc>
              <a:defRPr sz="5000" b="1" i="0" baseline="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 to</a:t>
            </a:r>
            <a:r>
              <a:rPr kumimoji="1" lang="zh-CN" altLang="en-US" dirty="0"/>
              <a:t> </a:t>
            </a:r>
            <a:r>
              <a:rPr kumimoji="1" lang="en-US" altLang="zh-CN" dirty="0"/>
              <a:t>Edit Title</a:t>
            </a:r>
            <a:endParaRPr kumimoji="1" lang="zh-CN" altLang="en-US" dirty="0"/>
          </a:p>
        </p:txBody>
      </p:sp>
      <p:sp>
        <p:nvSpPr>
          <p:cNvPr id="14" name="Text Placeholder 3"/>
          <p:cNvSpPr>
            <a:spLocks noGrp="1"/>
          </p:cNvSpPr>
          <p:nvPr>
            <p:ph type="body" sz="half" idx="2" hasCustomPrompt="1"/>
          </p:nvPr>
        </p:nvSpPr>
        <p:spPr>
          <a:xfrm>
            <a:off x="818975" y="3253661"/>
            <a:ext cx="2949178" cy="526040"/>
          </a:xfrm>
        </p:spPr>
        <p:txBody>
          <a:bodyPr>
            <a:normAutofit/>
          </a:bodyPr>
          <a:lstStyle>
            <a:lvl1pPr marL="0" indent="0" algn="l">
              <a:buNone/>
              <a:defRPr sz="2400" b="0" i="0">
                <a:solidFill>
                  <a:schemeClr val="bg1">
                    <a:lumMod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Title</a:t>
            </a:r>
            <a:endParaRPr lang="zh-CN" altLang="en-US" dirty="0"/>
          </a:p>
        </p:txBody>
      </p:sp>
      <p:pic>
        <p:nvPicPr>
          <p:cNvPr id="19" name="图片 18"/>
          <p:cNvPicPr>
            <a:picLocks noChangeAspect="1"/>
          </p:cNvPicPr>
          <p:nvPr userDrawn="1"/>
        </p:nvPicPr>
        <p:blipFill>
          <a:blip r:embed="rId3"/>
          <a:stretch>
            <a:fillRect/>
          </a:stretch>
        </p:blipFill>
        <p:spPr>
          <a:xfrm>
            <a:off x="-71735" y="-88210"/>
            <a:ext cx="3425190" cy="1593694"/>
          </a:xfrm>
          <a:prstGeom prst="rect">
            <a:avLst/>
          </a:prstGeom>
        </p:spPr>
      </p:pic>
      <p:sp>
        <p:nvSpPr>
          <p:cNvPr id="20" name="文本框 19"/>
          <p:cNvSpPr txBox="1"/>
          <p:nvPr userDrawn="1"/>
        </p:nvSpPr>
        <p:spPr>
          <a:xfrm>
            <a:off x="2357799" y="6321542"/>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4"/>
          <a:stretch>
            <a:fillRect/>
          </a:stretch>
        </p:blipFill>
        <p:spPr>
          <a:xfrm>
            <a:off x="55653" y="5676466"/>
            <a:ext cx="2715116" cy="1263305"/>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比较">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157556F9-23EF-3570-8A8D-48B110F5C079}"/>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
        <p:nvSpPr>
          <p:cNvPr id="14" name="标题 13"/>
          <p:cNvSpPr>
            <a:spLocks noGrp="1"/>
          </p:cNvSpPr>
          <p:nvPr>
            <p:ph type="title" hasCustomPrompt="1"/>
          </p:nvPr>
        </p:nvSpPr>
        <p:spPr>
          <a:xfrm>
            <a:off x="1068493" y="1843575"/>
            <a:ext cx="4145197" cy="1028318"/>
          </a:xfrm>
        </p:spPr>
        <p:txBody>
          <a:bodyPr>
            <a:noAutofit/>
          </a:bodyPr>
          <a:lstStyle>
            <a:lvl1pPr>
              <a:lnSpc>
                <a:spcPts val="3000"/>
              </a:lnSpc>
              <a:defRPr sz="2000" b="1" i="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a:t>
            </a:r>
            <a:br>
              <a:rPr kumimoji="1" lang="en-US" altLang="zh-CN" dirty="0"/>
            </a:br>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br>
              <a:rPr kumimoji="1" lang="en-US" altLang="zh-CN" dirty="0"/>
            </a:b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20</a:t>
            </a:r>
            <a:r>
              <a:rPr kumimoji="1" lang="zh-CN" altLang="en-US" dirty="0"/>
              <a:t>（中文黑体）</a:t>
            </a:r>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54042B88-6F8F-84B0-110D-B501E018E75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72584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6106160" y="1330960"/>
            <a:ext cx="5252720" cy="47345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C4859FC3-0564-CB8C-1728-EB743B4A93C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22960"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9" name="图片占位符 5"/>
          <p:cNvSpPr>
            <a:spLocks noGrp="1"/>
          </p:cNvSpPr>
          <p:nvPr>
            <p:ph type="pic" sz="quarter" idx="16" hasCustomPrompt="1"/>
          </p:nvPr>
        </p:nvSpPr>
        <p:spPr>
          <a:xfrm>
            <a:off x="44398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2" name="图片占位符 5"/>
          <p:cNvSpPr>
            <a:spLocks noGrp="1"/>
          </p:cNvSpPr>
          <p:nvPr>
            <p:ph type="pic" sz="quarter" idx="17" hasCustomPrompt="1"/>
          </p:nvPr>
        </p:nvSpPr>
        <p:spPr>
          <a:xfrm>
            <a:off x="80402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28627"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6" name="Text Placeholder 3"/>
          <p:cNvSpPr>
            <a:spLocks noGrp="1"/>
          </p:cNvSpPr>
          <p:nvPr>
            <p:ph type="body" sz="half" idx="18" hasCustomPrompt="1"/>
          </p:nvPr>
        </p:nvSpPr>
        <p:spPr>
          <a:xfrm>
            <a:off x="728627"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17" name="Text Placeholder 3"/>
          <p:cNvSpPr>
            <a:spLocks noGrp="1"/>
          </p:cNvSpPr>
          <p:nvPr>
            <p:ph type="body" sz="half" idx="19" hasCustomPrompt="1"/>
          </p:nvPr>
        </p:nvSpPr>
        <p:spPr>
          <a:xfrm>
            <a:off x="43678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8" name="Text Placeholder 3"/>
          <p:cNvSpPr>
            <a:spLocks noGrp="1"/>
          </p:cNvSpPr>
          <p:nvPr>
            <p:ph type="body" sz="half" idx="20" hasCustomPrompt="1"/>
          </p:nvPr>
        </p:nvSpPr>
        <p:spPr>
          <a:xfrm>
            <a:off x="43678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1" name="Text Placeholder 3"/>
          <p:cNvSpPr>
            <a:spLocks noGrp="1"/>
          </p:cNvSpPr>
          <p:nvPr>
            <p:ph type="body" sz="half" idx="21" hasCustomPrompt="1"/>
          </p:nvPr>
        </p:nvSpPr>
        <p:spPr>
          <a:xfrm>
            <a:off x="79682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2" name="Text Placeholder 3"/>
          <p:cNvSpPr>
            <a:spLocks noGrp="1"/>
          </p:cNvSpPr>
          <p:nvPr>
            <p:ph type="body" sz="half" idx="22" hasCustomPrompt="1"/>
          </p:nvPr>
        </p:nvSpPr>
        <p:spPr>
          <a:xfrm>
            <a:off x="79682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3" name="幻灯片编号占位符 5"/>
          <p:cNvSpPr>
            <a:spLocks noGrp="1"/>
          </p:cNvSpPr>
          <p:nvPr>
            <p:ph type="sldNum" sz="quarter" idx="23"/>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42A3D387-23FC-0945-5C42-C4ECB28E51CF}"/>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11075962" cy="10479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0264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48947"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8" hasCustomPrompt="1"/>
          </p:nvPr>
        </p:nvSpPr>
        <p:spPr>
          <a:xfrm>
            <a:off x="3431704"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图片占位符 5"/>
          <p:cNvSpPr>
            <a:spLocks noGrp="1"/>
          </p:cNvSpPr>
          <p:nvPr>
            <p:ph type="pic" sz="quarter" idx="20" hasCustomPrompt="1"/>
          </p:nvPr>
        </p:nvSpPr>
        <p:spPr>
          <a:xfrm>
            <a:off x="352492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4" name="图片占位符 5"/>
          <p:cNvSpPr>
            <a:spLocks noGrp="1"/>
          </p:cNvSpPr>
          <p:nvPr>
            <p:ph type="pic" sz="quarter" idx="21" hasCustomPrompt="1"/>
          </p:nvPr>
        </p:nvSpPr>
        <p:spPr>
          <a:xfrm>
            <a:off x="6240016"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5" name="图片占位符 5"/>
          <p:cNvSpPr>
            <a:spLocks noGrp="1"/>
          </p:cNvSpPr>
          <p:nvPr>
            <p:ph type="pic" sz="quarter" idx="22" hasCustomPrompt="1"/>
          </p:nvPr>
        </p:nvSpPr>
        <p:spPr>
          <a:xfrm>
            <a:off x="895600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6" name="Text Placeholder 3"/>
          <p:cNvSpPr>
            <a:spLocks noGrp="1"/>
          </p:cNvSpPr>
          <p:nvPr>
            <p:ph type="body" sz="half" idx="23" hasCustomPrompt="1"/>
          </p:nvPr>
        </p:nvSpPr>
        <p:spPr>
          <a:xfrm>
            <a:off x="6168008"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7" name="Text Placeholder 3"/>
          <p:cNvSpPr>
            <a:spLocks noGrp="1"/>
          </p:cNvSpPr>
          <p:nvPr>
            <p:ph type="body" sz="half" idx="24" hasCustomPrompt="1"/>
          </p:nvPr>
        </p:nvSpPr>
        <p:spPr>
          <a:xfrm>
            <a:off x="8904312"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8"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AAD349B-D638-BFE2-C3B8-F90FAF381A36}"/>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63499" y="0"/>
            <a:ext cx="12199846" cy="6862413"/>
          </a:xfrm>
          <a:prstGeom prst="rect">
            <a:avLst/>
          </a:prstGeom>
        </p:spPr>
      </p:pic>
      <p:sp>
        <p:nvSpPr>
          <p:cNvPr id="13" name="标题 11"/>
          <p:cNvSpPr>
            <a:spLocks noGrp="1"/>
          </p:cNvSpPr>
          <p:nvPr>
            <p:ph type="title" hasCustomPrompt="1"/>
          </p:nvPr>
        </p:nvSpPr>
        <p:spPr>
          <a:xfrm>
            <a:off x="2336423" y="2743827"/>
            <a:ext cx="6903828" cy="1006933"/>
          </a:xfrm>
        </p:spPr>
        <p:txBody>
          <a:bodyPr>
            <a:noAutofit/>
          </a:bodyPr>
          <a:lstStyle>
            <a:lvl1pPr algn="l">
              <a:lnSpc>
                <a:spcPct val="100000"/>
              </a:lnSpc>
              <a:defRPr sz="5000" b="1"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Watching</a:t>
            </a:r>
            <a:endParaRPr kumimoji="1" lang="zh-CN" altLang="en-US" dirty="0"/>
          </a:p>
        </p:txBody>
      </p:sp>
      <p:pic>
        <p:nvPicPr>
          <p:cNvPr id="6" name="图片 5"/>
          <p:cNvPicPr>
            <a:picLocks noChangeAspect="1"/>
          </p:cNvPicPr>
          <p:nvPr userDrawn="1"/>
        </p:nvPicPr>
        <p:blipFill>
          <a:blip r:embed="rId3"/>
          <a:stretch>
            <a:fillRect/>
          </a:stretch>
        </p:blipFill>
        <p:spPr>
          <a:xfrm>
            <a:off x="55653" y="5676466"/>
            <a:ext cx="2715116" cy="1263305"/>
          </a:xfrm>
          <a:prstGeom prst="rect">
            <a:avLst/>
          </a:prstGeom>
        </p:spPr>
      </p:pic>
      <p:sp>
        <p:nvSpPr>
          <p:cNvPr id="8" name="文本框 7"/>
          <p:cNvSpPr txBox="1"/>
          <p:nvPr userDrawn="1"/>
        </p:nvSpPr>
        <p:spPr>
          <a:xfrm>
            <a:off x="7580727" y="6311917"/>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922816" y="591172"/>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2719004"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2719004"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2174277"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38" name="Text Placeholder 3"/>
          <p:cNvSpPr>
            <a:spLocks noGrp="1"/>
          </p:cNvSpPr>
          <p:nvPr>
            <p:ph type="body" sz="half" idx="12" hasCustomPrompt="1"/>
          </p:nvPr>
        </p:nvSpPr>
        <p:spPr>
          <a:xfrm>
            <a:off x="6744072"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9" name="Text Placeholder 3"/>
          <p:cNvSpPr>
            <a:spLocks noGrp="1"/>
          </p:cNvSpPr>
          <p:nvPr>
            <p:ph type="body" sz="half" idx="13" hasCustomPrompt="1"/>
          </p:nvPr>
        </p:nvSpPr>
        <p:spPr>
          <a:xfrm>
            <a:off x="6744072"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0" name="Text Placeholder 3"/>
          <p:cNvSpPr>
            <a:spLocks noGrp="1"/>
          </p:cNvSpPr>
          <p:nvPr>
            <p:ph type="body" sz="half" idx="14" hasCustomPrompt="1"/>
          </p:nvPr>
        </p:nvSpPr>
        <p:spPr>
          <a:xfrm>
            <a:off x="6199345"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04</a:t>
            </a:r>
            <a:endParaRPr lang="zh-CN" altLang="en-US" dirty="0"/>
          </a:p>
        </p:txBody>
      </p:sp>
      <p:sp>
        <p:nvSpPr>
          <p:cNvPr id="41" name="Text Placeholder 3"/>
          <p:cNvSpPr>
            <a:spLocks noGrp="1"/>
          </p:cNvSpPr>
          <p:nvPr>
            <p:ph type="body" sz="half" idx="15" hasCustomPrompt="1"/>
          </p:nvPr>
        </p:nvSpPr>
        <p:spPr>
          <a:xfrm>
            <a:off x="2719004"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2719004"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2174277"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4" name="Text Placeholder 3"/>
          <p:cNvSpPr>
            <a:spLocks noGrp="1"/>
          </p:cNvSpPr>
          <p:nvPr>
            <p:ph type="body" sz="half" idx="18" hasCustomPrompt="1"/>
          </p:nvPr>
        </p:nvSpPr>
        <p:spPr>
          <a:xfrm>
            <a:off x="6752063"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5" name="Text Placeholder 3"/>
          <p:cNvSpPr>
            <a:spLocks noGrp="1"/>
          </p:cNvSpPr>
          <p:nvPr>
            <p:ph type="body" sz="half" idx="19" hasCustomPrompt="1"/>
          </p:nvPr>
        </p:nvSpPr>
        <p:spPr>
          <a:xfrm>
            <a:off x="6752063"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6" name="Text Placeholder 3"/>
          <p:cNvSpPr>
            <a:spLocks noGrp="1"/>
          </p:cNvSpPr>
          <p:nvPr>
            <p:ph type="body" sz="half" idx="20" hasCustomPrompt="1"/>
          </p:nvPr>
        </p:nvSpPr>
        <p:spPr>
          <a:xfrm>
            <a:off x="6207336"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05</a:t>
            </a:r>
            <a:endParaRPr lang="zh-CN" altLang="en-US" dirty="0"/>
          </a:p>
        </p:txBody>
      </p:sp>
      <p:sp>
        <p:nvSpPr>
          <p:cNvPr id="47" name="Text Placeholder 3"/>
          <p:cNvSpPr>
            <a:spLocks noGrp="1"/>
          </p:cNvSpPr>
          <p:nvPr>
            <p:ph type="body" sz="half" idx="21" hasCustomPrompt="1"/>
          </p:nvPr>
        </p:nvSpPr>
        <p:spPr>
          <a:xfrm>
            <a:off x="2719004"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2719004"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2174277"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50" name="Text Placeholder 3"/>
          <p:cNvSpPr>
            <a:spLocks noGrp="1"/>
          </p:cNvSpPr>
          <p:nvPr>
            <p:ph type="body" sz="half" idx="24" hasCustomPrompt="1"/>
          </p:nvPr>
        </p:nvSpPr>
        <p:spPr>
          <a:xfrm>
            <a:off x="6752063"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1" name="Text Placeholder 3"/>
          <p:cNvSpPr>
            <a:spLocks noGrp="1"/>
          </p:cNvSpPr>
          <p:nvPr>
            <p:ph type="body" sz="half" idx="25" hasCustomPrompt="1"/>
          </p:nvPr>
        </p:nvSpPr>
        <p:spPr>
          <a:xfrm>
            <a:off x="6752063"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2" name="Text Placeholder 3"/>
          <p:cNvSpPr>
            <a:spLocks noGrp="1"/>
          </p:cNvSpPr>
          <p:nvPr>
            <p:ph type="body" sz="half" idx="26" hasCustomPrompt="1"/>
          </p:nvPr>
        </p:nvSpPr>
        <p:spPr>
          <a:xfrm>
            <a:off x="6207336"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06</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451"/>
            <a:ext cx="12192000" cy="6858000"/>
          </a:xfrm>
          <a:prstGeom prst="rect">
            <a:avLst/>
          </a:prstGeom>
        </p:spPr>
      </p:pic>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1502919" y="836978"/>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6956707" y="1694963"/>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6956707" y="1310453"/>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6411980" y="1231794"/>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41" name="Text Placeholder 3"/>
          <p:cNvSpPr>
            <a:spLocks noGrp="1"/>
          </p:cNvSpPr>
          <p:nvPr>
            <p:ph type="body" sz="half" idx="15" hasCustomPrompt="1"/>
          </p:nvPr>
        </p:nvSpPr>
        <p:spPr>
          <a:xfrm>
            <a:off x="6956707" y="2882912"/>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6956707" y="2498402"/>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6411980" y="241974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7" name="Text Placeholder 3"/>
          <p:cNvSpPr>
            <a:spLocks noGrp="1"/>
          </p:cNvSpPr>
          <p:nvPr>
            <p:ph type="body" sz="half" idx="21" hasCustomPrompt="1"/>
          </p:nvPr>
        </p:nvSpPr>
        <p:spPr>
          <a:xfrm>
            <a:off x="6956707" y="4120064"/>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6956707" y="3735554"/>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6411980" y="3656895"/>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pic>
        <p:nvPicPr>
          <p:cNvPr id="7" name="图片 6"/>
          <p:cNvPicPr>
            <a:picLocks noChangeAspect="1"/>
          </p:cNvPicPr>
          <p:nvPr userDrawn="1"/>
        </p:nvPicPr>
        <p:blipFill>
          <a:blip r:embed="rId3"/>
          <a:stretch>
            <a:fillRect/>
          </a:stretch>
        </p:blipFill>
        <p:spPr>
          <a:xfrm>
            <a:off x="-845" y="6036622"/>
            <a:ext cx="1947175" cy="905994"/>
          </a:xfrm>
          <a:prstGeom prst="rect">
            <a:avLst/>
          </a:prstGeom>
        </p:spPr>
      </p:pic>
      <p:sp>
        <p:nvSpPr>
          <p:cNvPr id="13" name="标题 1"/>
          <p:cNvSpPr>
            <a:spLocks noGrp="1"/>
          </p:cNvSpPr>
          <p:nvPr>
            <p:ph type="title" hasCustomPrompt="1"/>
          </p:nvPr>
        </p:nvSpPr>
        <p:spPr>
          <a:xfrm>
            <a:off x="697635" y="2806548"/>
            <a:ext cx="3248897" cy="2649545"/>
          </a:xfrm>
        </p:spPr>
        <p:txBody>
          <a:bodyPr vert="horz" lIns="91440" tIns="45720" rIns="91440" bIns="45720" rtlCol="0" anchor="b">
            <a:noAutofit/>
          </a:bodyPr>
          <a:lstStyle>
            <a:lvl1pPr>
              <a:defRPr kumimoji="1" lang="zh-CN" altLang="en-US" sz="16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5" name="Text Placeholder 3"/>
          <p:cNvSpPr>
            <a:spLocks noGrp="1"/>
          </p:cNvSpPr>
          <p:nvPr>
            <p:ph type="body" sz="half" idx="10" hasCustomPrompt="1"/>
          </p:nvPr>
        </p:nvSpPr>
        <p:spPr>
          <a:xfrm>
            <a:off x="6577293" y="876407"/>
            <a:ext cx="4645359" cy="1009960"/>
          </a:xfrm>
        </p:spPr>
        <p:txBody>
          <a:bodyPr>
            <a:noAutofit/>
          </a:bodyPr>
          <a:lstStyle>
            <a:lvl1pPr marL="0" indent="0" algn="l">
              <a:buNone/>
              <a:defRPr sz="3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a:p>
            <a:pPr lvl="0"/>
            <a:r>
              <a:rPr kumimoji="1" lang="en-US" altLang="zh-CN" dirty="0"/>
              <a:t>Divided or Key Word</a:t>
            </a:r>
          </a:p>
        </p:txBody>
      </p:sp>
      <p:sp>
        <p:nvSpPr>
          <p:cNvPr id="16" name="Text Placeholder 3"/>
          <p:cNvSpPr>
            <a:spLocks noGrp="1"/>
          </p:cNvSpPr>
          <p:nvPr>
            <p:ph type="body" sz="half" idx="11" hasCustomPrompt="1"/>
          </p:nvPr>
        </p:nvSpPr>
        <p:spPr>
          <a:xfrm>
            <a:off x="7000081" y="2115272"/>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7" name="Text Placeholder 3"/>
          <p:cNvSpPr>
            <a:spLocks noGrp="1"/>
          </p:cNvSpPr>
          <p:nvPr>
            <p:ph type="body" sz="half" idx="12" hasCustomPrompt="1"/>
          </p:nvPr>
        </p:nvSpPr>
        <p:spPr>
          <a:xfrm>
            <a:off x="6624258" y="2105440"/>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18" name="Text Placeholder 3"/>
          <p:cNvSpPr>
            <a:spLocks noGrp="1"/>
          </p:cNvSpPr>
          <p:nvPr>
            <p:ph type="body" sz="half" idx="13" hasCustomPrompt="1"/>
          </p:nvPr>
        </p:nvSpPr>
        <p:spPr>
          <a:xfrm>
            <a:off x="7000081" y="2543528"/>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4" hasCustomPrompt="1"/>
          </p:nvPr>
        </p:nvSpPr>
        <p:spPr>
          <a:xfrm>
            <a:off x="6624258" y="2533696"/>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22" name="Text Placeholder 3"/>
          <p:cNvSpPr>
            <a:spLocks noGrp="1"/>
          </p:cNvSpPr>
          <p:nvPr>
            <p:ph type="body" sz="half" idx="15" hasCustomPrompt="1"/>
          </p:nvPr>
        </p:nvSpPr>
        <p:spPr>
          <a:xfrm>
            <a:off x="7000081" y="2975576"/>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Text Placeholder 3"/>
          <p:cNvSpPr>
            <a:spLocks noGrp="1"/>
          </p:cNvSpPr>
          <p:nvPr>
            <p:ph type="body" sz="half" idx="16" hasCustomPrompt="1"/>
          </p:nvPr>
        </p:nvSpPr>
        <p:spPr>
          <a:xfrm>
            <a:off x="6624258" y="2965744"/>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29" name="文本框 28"/>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
        <p:nvSpPr>
          <p:cNvPr id="2" name="幻灯片编号占位符 5">
            <a:extLst>
              <a:ext uri="{FF2B5EF4-FFF2-40B4-BE49-F238E27FC236}">
                <a16:creationId xmlns:a16="http://schemas.microsoft.com/office/drawing/2014/main" id="{45A15E34-0AF4-05D8-9A49-906B82F07325}"/>
              </a:ext>
            </a:extLst>
          </p:cNvPr>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14" name="图片 13"/>
          <p:cNvPicPr>
            <a:picLocks noChangeAspect="1"/>
          </p:cNvPicPr>
          <p:nvPr userDrawn="1"/>
        </p:nvPicPr>
        <p:blipFill>
          <a:blip r:embed="rId3"/>
          <a:stretch>
            <a:fillRect/>
          </a:stretch>
        </p:blipFill>
        <p:spPr>
          <a:xfrm>
            <a:off x="76404" y="5935773"/>
            <a:ext cx="2509480" cy="1167626"/>
          </a:xfrm>
          <a:prstGeom prst="rect">
            <a:avLst/>
          </a:prstGeom>
        </p:spPr>
      </p:pic>
      <p:sp>
        <p:nvSpPr>
          <p:cNvPr id="16" name="标题 1"/>
          <p:cNvSpPr>
            <a:spLocks noGrp="1"/>
          </p:cNvSpPr>
          <p:nvPr>
            <p:ph type="title" hasCustomPrompt="1"/>
          </p:nvPr>
        </p:nvSpPr>
        <p:spPr>
          <a:xfrm>
            <a:off x="2585884" y="764587"/>
            <a:ext cx="3248897" cy="2649545"/>
          </a:xfrm>
        </p:spPr>
        <p:txBody>
          <a:bodyPr vert="horz" lIns="91440" tIns="45720" rIns="91440" bIns="45720" rtlCol="0" anchor="b">
            <a:noAutofit/>
          </a:bodyPr>
          <a:lstStyle>
            <a:lvl1pPr>
              <a:defRPr kumimoji="1" lang="zh-CN" altLang="en-US" sz="12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7" name="Text Placeholder 3"/>
          <p:cNvSpPr>
            <a:spLocks noGrp="1"/>
          </p:cNvSpPr>
          <p:nvPr>
            <p:ph type="body" sz="half" idx="10" hasCustomPrompt="1"/>
          </p:nvPr>
        </p:nvSpPr>
        <p:spPr>
          <a:xfrm>
            <a:off x="6305477" y="1820056"/>
            <a:ext cx="5638417" cy="636335"/>
          </a:xfrm>
        </p:spPr>
        <p:txBody>
          <a:bodyPr>
            <a:noAutofit/>
          </a:bodyPr>
          <a:lstStyle>
            <a:lvl1pPr marL="0" indent="0" algn="l">
              <a:buNone/>
              <a:defRPr sz="3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p:txBody>
      </p:sp>
      <p:sp>
        <p:nvSpPr>
          <p:cNvPr id="18" name="Text Placeholder 3"/>
          <p:cNvSpPr>
            <a:spLocks noGrp="1"/>
          </p:cNvSpPr>
          <p:nvPr>
            <p:ph type="body" sz="half" idx="11" hasCustomPrompt="1"/>
          </p:nvPr>
        </p:nvSpPr>
        <p:spPr>
          <a:xfrm>
            <a:off x="6325141" y="2606637"/>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9" name="Text Placeholder 3"/>
          <p:cNvSpPr>
            <a:spLocks noGrp="1"/>
          </p:cNvSpPr>
          <p:nvPr>
            <p:ph type="body" sz="half" idx="12" hasCustomPrompt="1"/>
          </p:nvPr>
        </p:nvSpPr>
        <p:spPr>
          <a:xfrm>
            <a:off x="6325141" y="3074508"/>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20" name="Text Placeholder 3"/>
          <p:cNvSpPr>
            <a:spLocks noGrp="1"/>
          </p:cNvSpPr>
          <p:nvPr>
            <p:ph type="body" sz="half" idx="13" hasCustomPrompt="1"/>
          </p:nvPr>
        </p:nvSpPr>
        <p:spPr>
          <a:xfrm>
            <a:off x="6328121" y="3539234"/>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0"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4"/>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7D955D5-8B74-E3E1-5FA5-128395E6F99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6"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12" name="图片 11"/>
          <p:cNvPicPr>
            <a:picLocks noChangeAspect="1"/>
          </p:cNvPicPr>
          <p:nvPr userDrawn="1"/>
        </p:nvPicPr>
        <p:blipFill>
          <a:blip r:embed="rId3"/>
          <a:stretch>
            <a:fillRect/>
          </a:stretch>
        </p:blipFill>
        <p:spPr>
          <a:xfrm>
            <a:off x="0" y="6033391"/>
            <a:ext cx="1943100" cy="904097"/>
          </a:xfrm>
          <a:prstGeom prst="rect">
            <a:avLst/>
          </a:prstGeom>
        </p:spPr>
      </p:pic>
      <p:sp>
        <p:nvSpPr>
          <p:cNvPr id="7" name="文本框 6">
            <a:extLst>
              <a:ext uri="{FF2B5EF4-FFF2-40B4-BE49-F238E27FC236}">
                <a16:creationId xmlns:a16="http://schemas.microsoft.com/office/drawing/2014/main" id="{2D4CBB63-9EA4-BC6E-8B36-2283FEAC49F8}"/>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28828" y="2535163"/>
            <a:ext cx="12134345" cy="806752"/>
          </a:xfrm>
        </p:spPr>
        <p:txBody>
          <a:bodyPr anchor="b">
            <a:noAutofit/>
          </a:bodyPr>
          <a:lstStyle>
            <a:lvl1pPr algn="ctr">
              <a:lnSpc>
                <a:spcPct val="100000"/>
              </a:lnSpc>
              <a:defRPr sz="3735" b="1" i="0">
                <a:solidFill>
                  <a:srgbClr val="464647"/>
                </a:solidFill>
                <a:latin typeface="Arial" panose="020B0604020202020204" pitchFamily="34" charset="0"/>
                <a:ea typeface="HEITI SC MEDIUM" panose="02000000000000000000" pitchFamily="2" charset="-128"/>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28.</a:t>
            </a:r>
            <a:r>
              <a:rPr kumimoji="1" lang="zh-CN" altLang="en-US" dirty="0"/>
              <a:t>（中文黑体）</a:t>
            </a:r>
          </a:p>
        </p:txBody>
      </p:sp>
      <p:sp>
        <p:nvSpPr>
          <p:cNvPr id="12"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2"/>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639C73BB-A0F3-39C8-B530-DFCC1E0E0325}"/>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7631432"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217755"/>
            <a:ext cx="10639082" cy="10987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711200" y="2476137"/>
            <a:ext cx="10668000" cy="3579223"/>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3"/>
          <a:stretch>
            <a:fillRect/>
          </a:stretch>
        </p:blipFill>
        <p:spPr>
          <a:xfrm>
            <a:off x="0" y="6033391"/>
            <a:ext cx="1943100" cy="904097"/>
          </a:xfrm>
          <a:prstGeom prst="rect">
            <a:avLst/>
          </a:prstGeom>
        </p:spPr>
      </p:pic>
      <p:sp>
        <p:nvSpPr>
          <p:cNvPr id="3" name="文本框 2">
            <a:extLst>
              <a:ext uri="{FF2B5EF4-FFF2-40B4-BE49-F238E27FC236}">
                <a16:creationId xmlns:a16="http://schemas.microsoft.com/office/drawing/2014/main" id="{9FCF1A80-1415-4C9E-C952-A08D341F1E94}"/>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64456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4" name="图片 3"/>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8592CCDB-0B5B-A8C8-65D4-FB940CF6167B}"/>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C3C56-A039-434E-836B-C2A4C9A7E781}" type="datetime1">
              <a:rPr kumimoji="1" lang="zh-CN" altLang="en-US" smtClean="0"/>
              <a:t>2023/3/25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9740F-A573-AA4F-B89C-1AECE6CE2F8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a:xfrm>
            <a:off x="818975" y="2158518"/>
            <a:ext cx="6097214" cy="1006933"/>
          </a:xfrm>
        </p:spPr>
        <p:txBody>
          <a:bodyPr/>
          <a:lstStyle/>
          <a:p>
            <a:r>
              <a:rPr lang="en-US" altLang="zh-CN" dirty="0" err="1"/>
              <a:t>Vue</a:t>
            </a:r>
            <a:r>
              <a:rPr lang="en-US" altLang="zh-CN" dirty="0"/>
              <a:t> </a:t>
            </a:r>
            <a:r>
              <a:rPr lang="zh-CN" altLang="zh-CN" dirty="0"/>
              <a:t>组件库开发实战</a:t>
            </a:r>
            <a:endParaRPr lang="zh-CN" altLang="en-US" dirty="0"/>
          </a:p>
        </p:txBody>
      </p:sp>
      <p:sp>
        <p:nvSpPr>
          <p:cNvPr id="24" name="文本占位符 23"/>
          <p:cNvSpPr>
            <a:spLocks noGrp="1"/>
          </p:cNvSpPr>
          <p:nvPr>
            <p:ph type="body" sz="half" idx="2"/>
          </p:nvPr>
        </p:nvSpPr>
        <p:spPr>
          <a:xfrm>
            <a:off x="818974" y="3253660"/>
            <a:ext cx="3162821" cy="769699"/>
          </a:xfrm>
        </p:spPr>
        <p:txBody>
          <a:bodyPr>
            <a:normAutofit fontScale="92500" lnSpcReduction="10000"/>
          </a:bodyPr>
          <a:lstStyle/>
          <a:p>
            <a:r>
              <a:rPr lang="zh-CN" altLang="en-US" dirty="0"/>
              <a:t>主讲人：王显淼</a:t>
            </a:r>
            <a:endParaRPr lang="en-US" altLang="zh-CN" dirty="0"/>
          </a:p>
          <a:p>
            <a:r>
              <a:rPr lang="zh-CN" altLang="en-US" dirty="0"/>
              <a:t>日期：</a:t>
            </a:r>
            <a:r>
              <a:rPr lang="en-US" altLang="zh-CN" dirty="0"/>
              <a:t>2023-04-10</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t>目录</a:t>
            </a:r>
          </a:p>
        </p:txBody>
      </p:sp>
      <p:sp>
        <p:nvSpPr>
          <p:cNvPr id="23" name="文本占位符 22"/>
          <p:cNvSpPr>
            <a:spLocks noGrp="1"/>
          </p:cNvSpPr>
          <p:nvPr>
            <p:ph type="body" sz="half" idx="10"/>
          </p:nvPr>
        </p:nvSpPr>
        <p:spPr>
          <a:xfrm>
            <a:off x="6956707" y="1168923"/>
            <a:ext cx="2949178" cy="526040"/>
          </a:xfrm>
        </p:spPr>
        <p:txBody>
          <a:bodyPr/>
          <a:lstStyle/>
          <a:p>
            <a:r>
              <a:rPr lang="zh-CN" altLang="en-US" dirty="0"/>
              <a:t>序言</a:t>
            </a:r>
          </a:p>
        </p:txBody>
      </p:sp>
      <p:sp>
        <p:nvSpPr>
          <p:cNvPr id="24" name="文本占位符 23"/>
          <p:cNvSpPr>
            <a:spLocks noGrp="1"/>
          </p:cNvSpPr>
          <p:nvPr>
            <p:ph type="body" sz="half" idx="11"/>
          </p:nvPr>
        </p:nvSpPr>
        <p:spPr>
          <a:xfrm>
            <a:off x="6411980" y="1090264"/>
            <a:ext cx="618083" cy="526040"/>
          </a:xfrm>
        </p:spPr>
        <p:txBody>
          <a:bodyPr/>
          <a:lstStyle/>
          <a:p>
            <a:r>
              <a:rPr lang="en-US" altLang="zh-CN" dirty="0"/>
              <a:t>01</a:t>
            </a:r>
            <a:endParaRPr lang="zh-CN" altLang="en-US" dirty="0"/>
          </a:p>
        </p:txBody>
      </p:sp>
      <p:sp>
        <p:nvSpPr>
          <p:cNvPr id="26" name="文本占位符 25"/>
          <p:cNvSpPr>
            <a:spLocks noGrp="1"/>
          </p:cNvSpPr>
          <p:nvPr>
            <p:ph type="body" sz="half" idx="16"/>
          </p:nvPr>
        </p:nvSpPr>
        <p:spPr>
          <a:xfrm>
            <a:off x="6956707" y="2356872"/>
            <a:ext cx="2949178" cy="526040"/>
          </a:xfrm>
        </p:spPr>
        <p:txBody>
          <a:bodyPr>
            <a:normAutofit/>
          </a:bodyPr>
          <a:lstStyle/>
          <a:p>
            <a:r>
              <a:rPr lang="zh-CN" altLang="en-US" dirty="0"/>
              <a:t>技术选型</a:t>
            </a:r>
          </a:p>
        </p:txBody>
      </p:sp>
      <p:sp>
        <p:nvSpPr>
          <p:cNvPr id="27" name="文本占位符 26"/>
          <p:cNvSpPr>
            <a:spLocks noGrp="1"/>
          </p:cNvSpPr>
          <p:nvPr>
            <p:ph type="body" sz="half" idx="17"/>
          </p:nvPr>
        </p:nvSpPr>
        <p:spPr>
          <a:xfrm>
            <a:off x="6411980" y="2278213"/>
            <a:ext cx="618083" cy="526040"/>
          </a:xfrm>
        </p:spPr>
        <p:txBody>
          <a:bodyPr/>
          <a:lstStyle/>
          <a:p>
            <a:r>
              <a:rPr lang="en-US" altLang="zh-CN" dirty="0"/>
              <a:t>02</a:t>
            </a:r>
            <a:endParaRPr lang="zh-CN" altLang="en-US" dirty="0"/>
          </a:p>
        </p:txBody>
      </p:sp>
      <p:sp>
        <p:nvSpPr>
          <p:cNvPr id="29" name="文本占位符 28"/>
          <p:cNvSpPr>
            <a:spLocks noGrp="1"/>
          </p:cNvSpPr>
          <p:nvPr>
            <p:ph type="body" sz="half" idx="22"/>
          </p:nvPr>
        </p:nvSpPr>
        <p:spPr>
          <a:xfrm>
            <a:off x="6956707" y="3594024"/>
            <a:ext cx="2949178" cy="526040"/>
          </a:xfrm>
        </p:spPr>
        <p:txBody>
          <a:bodyPr>
            <a:normAutofit/>
          </a:bodyPr>
          <a:lstStyle/>
          <a:p>
            <a:r>
              <a:rPr lang="zh-CN" altLang="en-US" dirty="0"/>
              <a:t>组件开发及规范</a:t>
            </a:r>
          </a:p>
        </p:txBody>
      </p:sp>
      <p:sp>
        <p:nvSpPr>
          <p:cNvPr id="30" name="文本占位符 29"/>
          <p:cNvSpPr>
            <a:spLocks noGrp="1"/>
          </p:cNvSpPr>
          <p:nvPr>
            <p:ph type="body" sz="half" idx="23"/>
          </p:nvPr>
        </p:nvSpPr>
        <p:spPr>
          <a:xfrm>
            <a:off x="6411980" y="3515365"/>
            <a:ext cx="618083" cy="526040"/>
          </a:xfrm>
        </p:spPr>
        <p:txBody>
          <a:bodyPr/>
          <a:lstStyle/>
          <a:p>
            <a:r>
              <a:rPr lang="en-US" altLang="zh-CN" dirty="0"/>
              <a:t>03</a:t>
            </a:r>
            <a:endParaRPr lang="zh-CN" altLang="en-US" dirty="0"/>
          </a:p>
        </p:txBody>
      </p:sp>
      <p:sp>
        <p:nvSpPr>
          <p:cNvPr id="2" name="文本占位符 28">
            <a:extLst>
              <a:ext uri="{FF2B5EF4-FFF2-40B4-BE49-F238E27FC236}">
                <a16:creationId xmlns:a16="http://schemas.microsoft.com/office/drawing/2014/main" id="{64E291B4-2C2E-CCD8-1CBF-E5A26435A8CD}"/>
              </a:ext>
            </a:extLst>
          </p:cNvPr>
          <p:cNvSpPr txBox="1">
            <a:spLocks/>
          </p:cNvSpPr>
          <p:nvPr/>
        </p:nvSpPr>
        <p:spPr>
          <a:xfrm>
            <a:off x="6956707" y="4958636"/>
            <a:ext cx="2949178"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dirty="0"/>
              <a:t>打包以及部署</a:t>
            </a:r>
          </a:p>
        </p:txBody>
      </p:sp>
      <p:sp>
        <p:nvSpPr>
          <p:cNvPr id="3" name="文本占位符 29">
            <a:extLst>
              <a:ext uri="{FF2B5EF4-FFF2-40B4-BE49-F238E27FC236}">
                <a16:creationId xmlns:a16="http://schemas.microsoft.com/office/drawing/2014/main" id="{8A6B13CE-D8BA-D5E4-A0AE-8C89F0C1B7D7}"/>
              </a:ext>
            </a:extLst>
          </p:cNvPr>
          <p:cNvSpPr txBox="1">
            <a:spLocks/>
          </p:cNvSpPr>
          <p:nvPr/>
        </p:nvSpPr>
        <p:spPr>
          <a:xfrm>
            <a:off x="6411980" y="4879977"/>
            <a:ext cx="618083" cy="526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563001" y="2965744"/>
            <a:ext cx="3248897" cy="2649545"/>
          </a:xfrm>
        </p:spPr>
        <p:txBody>
          <a:bodyPr/>
          <a:lstStyle/>
          <a:p>
            <a:r>
              <a:rPr lang="en-US" altLang="zh-CN" dirty="0"/>
              <a:t>01</a:t>
            </a:r>
            <a:endParaRPr lang="zh-CN" altLang="en-US" dirty="0"/>
          </a:p>
        </p:txBody>
      </p:sp>
      <p:sp>
        <p:nvSpPr>
          <p:cNvPr id="22" name="文本占位符 21"/>
          <p:cNvSpPr>
            <a:spLocks noGrp="1"/>
          </p:cNvSpPr>
          <p:nvPr>
            <p:ph type="body" sz="half" idx="10"/>
          </p:nvPr>
        </p:nvSpPr>
        <p:spPr/>
        <p:txBody>
          <a:bodyPr/>
          <a:lstStyle/>
          <a:p>
            <a:r>
              <a:rPr lang="zh-CN" altLang="en-US" dirty="0"/>
              <a:t>序言</a:t>
            </a:r>
          </a:p>
        </p:txBody>
      </p:sp>
      <p:sp>
        <p:nvSpPr>
          <p:cNvPr id="23" name="文本占位符 22"/>
          <p:cNvSpPr>
            <a:spLocks noGrp="1"/>
          </p:cNvSpPr>
          <p:nvPr>
            <p:ph type="body" sz="half" idx="11"/>
          </p:nvPr>
        </p:nvSpPr>
        <p:spPr/>
        <p:txBody>
          <a:bodyPr>
            <a:normAutofit fontScale="92500" lnSpcReduction="10000"/>
          </a:bodyPr>
          <a:lstStyle/>
          <a:p>
            <a:r>
              <a:rPr lang="zh-CN" altLang="en-US" dirty="0"/>
              <a:t>为什么要选择搭建一个组件库？</a:t>
            </a:r>
          </a:p>
        </p:txBody>
      </p:sp>
      <p:sp>
        <p:nvSpPr>
          <p:cNvPr id="24" name="文本占位符 23"/>
          <p:cNvSpPr>
            <a:spLocks noGrp="1"/>
          </p:cNvSpPr>
          <p:nvPr>
            <p:ph type="body" sz="half" idx="12"/>
          </p:nvPr>
        </p:nvSpPr>
        <p:spPr/>
        <p:txBody>
          <a:bodyPr/>
          <a:lstStyle/>
          <a:p>
            <a:r>
              <a:rPr lang="en-US" altLang="zh-CN" dirty="0"/>
              <a:t>1.</a:t>
            </a:r>
            <a:endParaRPr lang="zh-CN" altLang="en-US" dirty="0"/>
          </a:p>
        </p:txBody>
      </p:sp>
      <p:sp>
        <p:nvSpPr>
          <p:cNvPr id="2" name="灯片编号占位符 6">
            <a:extLst>
              <a:ext uri="{FF2B5EF4-FFF2-40B4-BE49-F238E27FC236}">
                <a16:creationId xmlns:a16="http://schemas.microsoft.com/office/drawing/2014/main" id="{3B89BD2F-6ECA-72D3-A7E2-5E2A2C452B63}"/>
              </a:ext>
            </a:extLst>
          </p:cNvPr>
          <p:cNvSpPr>
            <a:spLocks noGrp="1"/>
          </p:cNvSpPr>
          <p:nvPr>
            <p:ph type="sldNum" sz="quarter" idx="17"/>
          </p:nvPr>
        </p:nvSpPr>
        <p:spPr>
          <a:xfrm>
            <a:off x="11222652" y="6397942"/>
            <a:ext cx="721242" cy="365125"/>
          </a:xfrm>
        </p:spPr>
        <p:txBody>
          <a:bodyPr/>
          <a:lstStyle/>
          <a:p>
            <a:fld id="{8045E168-1219-CD4A-80ED-4291B526AB8C}" type="slidenum">
              <a:rPr kumimoji="1" lang="zh-CN" altLang="en-US" smtClean="0"/>
              <a:t>3</a:t>
            </a:fld>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B842A-B86B-BC90-5D8F-4AAE1912C941}"/>
              </a:ext>
            </a:extLst>
          </p:cNvPr>
          <p:cNvSpPr>
            <a:spLocks noGrp="1"/>
          </p:cNvSpPr>
          <p:nvPr>
            <p:ph type="title"/>
          </p:nvPr>
        </p:nvSpPr>
        <p:spPr/>
        <p:txBody>
          <a:bodyPr/>
          <a:lstStyle/>
          <a:p>
            <a:r>
              <a:rPr lang="en-US" altLang="zh-CN" dirty="0"/>
              <a:t>1. </a:t>
            </a:r>
            <a:r>
              <a:rPr lang="zh-CN" altLang="en-US" dirty="0"/>
              <a:t>序言</a:t>
            </a:r>
            <a:r>
              <a:rPr lang="en-US" altLang="zh-CN" dirty="0"/>
              <a:t>-</a:t>
            </a:r>
            <a:r>
              <a:rPr lang="zh-CN" altLang="en-US" dirty="0"/>
              <a:t>为什么要选择搭建一个组件库？</a:t>
            </a:r>
          </a:p>
        </p:txBody>
      </p:sp>
      <p:sp>
        <p:nvSpPr>
          <p:cNvPr id="3" name="内容占位符 2">
            <a:extLst>
              <a:ext uri="{FF2B5EF4-FFF2-40B4-BE49-F238E27FC236}">
                <a16:creationId xmlns:a16="http://schemas.microsoft.com/office/drawing/2014/main" id="{17851A50-BDC8-39DA-987F-241D11604848}"/>
              </a:ext>
            </a:extLst>
          </p:cNvPr>
          <p:cNvSpPr>
            <a:spLocks noGrp="1"/>
          </p:cNvSpPr>
          <p:nvPr>
            <p:ph sz="quarter" idx="14"/>
          </p:nvPr>
        </p:nvSpPr>
        <p:spPr>
          <a:xfrm>
            <a:off x="709638" y="1217755"/>
            <a:ext cx="10639082" cy="2760858"/>
          </a:xfrm>
        </p:spPr>
        <p:txBody>
          <a:bodyPr>
            <a:normAutofit/>
          </a:bodyPr>
          <a:lstStyle/>
          <a:p>
            <a:pPr marL="285750" indent="-285750">
              <a:buFont typeface="+mj-ea"/>
              <a:buAutoNum type="ea1JpnChsDbPeriod"/>
            </a:pPr>
            <a:r>
              <a:rPr lang="zh-CN" altLang="en-US" sz="1800" dirty="0"/>
              <a:t>统一产品设计体验</a:t>
            </a:r>
            <a:endParaRPr lang="en-US" altLang="zh-CN" sz="1800" dirty="0"/>
          </a:p>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rPr>
              <a:t>我司目前的有很多不同种类的产品，在不同的产品中保持产品的交互设计一致性能够培养用户对产品的一致性认知，能够提升品牌效应。以一个搜索框为例，如果一个系统或者网页中的搜索框在样式、使用场景、交互细节方面不一致，用户使用起来也很困难，影响用户的操作效率。因此，建立一个组件库统一交互样式设计是很有必要的。</a:t>
            </a:r>
            <a:endParaRPr kumimoji="0" lang="en-US" altLang="zh-CN" sz="12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endParaRPr>
          </a:p>
          <a:p>
            <a:pPr marL="400050" indent="-400050">
              <a:buFont typeface="+mj-ea"/>
              <a:buAutoNum type="ea1JpnChsDbPeriod" startAt="2"/>
            </a:pPr>
            <a:r>
              <a:rPr lang="zh-CN" altLang="en-US" sz="1800" dirty="0"/>
              <a:t>提高开发效率</a:t>
            </a:r>
            <a:endParaRPr lang="en-US" altLang="zh-CN" sz="1800" dirty="0"/>
          </a:p>
          <a:p>
            <a:r>
              <a:rPr lang="zh-CN" altLang="en-US" dirty="0"/>
              <a:t>拥有一个组件库，当我们在不同的产品开发过程中</a:t>
            </a:r>
            <a:r>
              <a:rPr lang="zh-CN" altLang="en-US" b="0" i="0" dirty="0">
                <a:solidFill>
                  <a:srgbClr val="121212"/>
                </a:solidFill>
                <a:effectLst/>
                <a:latin typeface="-apple-system"/>
              </a:rPr>
              <a:t>面对相同的设计需求时，可直接调用组件库组件，节省重复性的</a:t>
            </a:r>
            <a:r>
              <a:rPr lang="zh-CN" altLang="en-US" dirty="0">
                <a:solidFill>
                  <a:srgbClr val="121212"/>
                </a:solidFill>
                <a:latin typeface="-apple-system"/>
              </a:rPr>
              <a:t>开发</a:t>
            </a:r>
            <a:r>
              <a:rPr lang="zh-CN" altLang="en-US" b="0" i="0" dirty="0">
                <a:solidFill>
                  <a:srgbClr val="121212"/>
                </a:solidFill>
                <a:effectLst/>
                <a:latin typeface="-apple-system"/>
              </a:rPr>
              <a:t>工作，提升开发效率，</a:t>
            </a:r>
            <a:r>
              <a:rPr lang="zh-CN" altLang="en-US" dirty="0"/>
              <a:t>并且能够保证交互体验的统一性。</a:t>
            </a:r>
            <a:endParaRPr lang="en-US" altLang="zh-CN" dirty="0"/>
          </a:p>
          <a:p>
            <a:pPr marL="285750" indent="-285750">
              <a:buFont typeface="+mj-ea"/>
              <a:buAutoNum type="ea1JpnChsDbPeriod" startAt="2"/>
            </a:pPr>
            <a:endParaRPr lang="en-US" altLang="zh-CN" sz="1800" dirty="0"/>
          </a:p>
          <a:p>
            <a:endParaRPr lang="zh-CN" altLang="en-US" dirty="0"/>
          </a:p>
        </p:txBody>
      </p:sp>
      <p:pic>
        <p:nvPicPr>
          <p:cNvPr id="7" name="图片占位符 6">
            <a:extLst>
              <a:ext uri="{FF2B5EF4-FFF2-40B4-BE49-F238E27FC236}">
                <a16:creationId xmlns:a16="http://schemas.microsoft.com/office/drawing/2014/main" id="{A1D9E3C5-7AE0-EDD7-DC75-928EE8F58B17}"/>
              </a:ext>
            </a:extLst>
          </p:cNvPr>
          <p:cNvPicPr>
            <a:picLocks noGrp="1" noChangeAspect="1"/>
          </p:cNvPicPr>
          <p:nvPr>
            <p:ph type="pic" sz="quarter" idx="15"/>
          </p:nvPr>
        </p:nvPicPr>
        <p:blipFill rotWithShape="1">
          <a:blip r:embed="rId2"/>
          <a:srcRect t="15192" b="15192"/>
          <a:stretch/>
        </p:blipFill>
        <p:spPr>
          <a:xfrm>
            <a:off x="3371204" y="4270443"/>
            <a:ext cx="5320008" cy="1784917"/>
          </a:xfrm>
        </p:spPr>
      </p:pic>
      <p:sp>
        <p:nvSpPr>
          <p:cNvPr id="5" name="灯片编号占位符 4">
            <a:extLst>
              <a:ext uri="{FF2B5EF4-FFF2-40B4-BE49-F238E27FC236}">
                <a16:creationId xmlns:a16="http://schemas.microsoft.com/office/drawing/2014/main" id="{E09119DF-5EA8-3631-C472-09C74B137638}"/>
              </a:ext>
            </a:extLst>
          </p:cNvPr>
          <p:cNvSpPr>
            <a:spLocks noGrp="1"/>
          </p:cNvSpPr>
          <p:nvPr>
            <p:ph type="sldNum" sz="quarter" idx="17"/>
          </p:nvPr>
        </p:nvSpPr>
        <p:spPr/>
        <p:txBody>
          <a:bodyPr/>
          <a:lstStyle/>
          <a:p>
            <a:fld id="{8045E168-1219-CD4A-80ED-4291B526AB8C}" type="slidenum">
              <a:rPr kumimoji="1" lang="zh-CN" altLang="en-US" smtClean="0"/>
              <a:t>4</a:t>
            </a:fld>
            <a:endParaRPr kumimoji="1" lang="zh-CN" altLang="en-US" dirty="0"/>
          </a:p>
        </p:txBody>
      </p:sp>
    </p:spTree>
    <p:extLst>
      <p:ext uri="{BB962C8B-B14F-4D97-AF65-F5344CB8AC3E}">
        <p14:creationId xmlns:p14="http://schemas.microsoft.com/office/powerpoint/2010/main" val="207470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97E25B6-BEC5-EAD3-7EEE-455EE9242D27}"/>
              </a:ext>
            </a:extLst>
          </p:cNvPr>
          <p:cNvSpPr>
            <a:spLocks noGrp="1"/>
          </p:cNvSpPr>
          <p:nvPr>
            <p:ph type="title"/>
          </p:nvPr>
        </p:nvSpPr>
        <p:spPr/>
        <p:txBody>
          <a:bodyPr/>
          <a:lstStyle/>
          <a:p>
            <a:r>
              <a:rPr lang="en-US" altLang="zh-CN" dirty="0"/>
              <a:t>02</a:t>
            </a:r>
            <a:endParaRPr lang="zh-CN" altLang="en-US" dirty="0"/>
          </a:p>
        </p:txBody>
      </p:sp>
      <p:sp>
        <p:nvSpPr>
          <p:cNvPr id="7" name="文本占位符 6">
            <a:extLst>
              <a:ext uri="{FF2B5EF4-FFF2-40B4-BE49-F238E27FC236}">
                <a16:creationId xmlns:a16="http://schemas.microsoft.com/office/drawing/2014/main" id="{C70F8C53-9BC0-DDC9-440B-0F263AFDBAC9}"/>
              </a:ext>
            </a:extLst>
          </p:cNvPr>
          <p:cNvSpPr>
            <a:spLocks noGrp="1"/>
          </p:cNvSpPr>
          <p:nvPr>
            <p:ph type="body" sz="half" idx="10"/>
          </p:nvPr>
        </p:nvSpPr>
        <p:spPr/>
        <p:txBody>
          <a:bodyPr/>
          <a:lstStyle/>
          <a:p>
            <a:r>
              <a:rPr lang="zh-CN" altLang="en-US" dirty="0"/>
              <a:t>技术选型</a:t>
            </a:r>
          </a:p>
        </p:txBody>
      </p:sp>
      <p:sp>
        <p:nvSpPr>
          <p:cNvPr id="8" name="文本占位符 7">
            <a:extLst>
              <a:ext uri="{FF2B5EF4-FFF2-40B4-BE49-F238E27FC236}">
                <a16:creationId xmlns:a16="http://schemas.microsoft.com/office/drawing/2014/main" id="{7BF60A46-250A-8411-0649-549D0DDF4411}"/>
              </a:ext>
            </a:extLst>
          </p:cNvPr>
          <p:cNvSpPr>
            <a:spLocks noGrp="1"/>
          </p:cNvSpPr>
          <p:nvPr>
            <p:ph type="body" sz="half" idx="11"/>
          </p:nvPr>
        </p:nvSpPr>
        <p:spPr/>
        <p:txBody>
          <a:bodyPr/>
          <a:lstStyle/>
          <a:p>
            <a:r>
              <a:rPr lang="en-US" altLang="zh-CN" dirty="0" err="1"/>
              <a:t>pnpm</a:t>
            </a:r>
            <a:endParaRPr lang="zh-CN" altLang="en-US" dirty="0"/>
          </a:p>
        </p:txBody>
      </p:sp>
      <p:sp>
        <p:nvSpPr>
          <p:cNvPr id="9" name="文本占位符 8">
            <a:extLst>
              <a:ext uri="{FF2B5EF4-FFF2-40B4-BE49-F238E27FC236}">
                <a16:creationId xmlns:a16="http://schemas.microsoft.com/office/drawing/2014/main" id="{BC04BE92-C323-2C81-8224-356DF632B289}"/>
              </a:ext>
            </a:extLst>
          </p:cNvPr>
          <p:cNvSpPr>
            <a:spLocks noGrp="1"/>
          </p:cNvSpPr>
          <p:nvPr>
            <p:ph type="body" sz="half" idx="12"/>
          </p:nvPr>
        </p:nvSpPr>
        <p:spPr/>
        <p:txBody>
          <a:bodyPr/>
          <a:lstStyle/>
          <a:p>
            <a:r>
              <a:rPr lang="en-US" altLang="zh-CN" dirty="0"/>
              <a:t>1.</a:t>
            </a:r>
            <a:endParaRPr lang="zh-CN" altLang="en-US" dirty="0"/>
          </a:p>
        </p:txBody>
      </p:sp>
      <p:sp>
        <p:nvSpPr>
          <p:cNvPr id="10" name="文本占位符 9">
            <a:extLst>
              <a:ext uri="{FF2B5EF4-FFF2-40B4-BE49-F238E27FC236}">
                <a16:creationId xmlns:a16="http://schemas.microsoft.com/office/drawing/2014/main" id="{7211E2AF-6E06-529C-F23C-C2400B659CD4}"/>
              </a:ext>
            </a:extLst>
          </p:cNvPr>
          <p:cNvSpPr>
            <a:spLocks noGrp="1"/>
          </p:cNvSpPr>
          <p:nvPr>
            <p:ph type="body" sz="half" idx="13"/>
          </p:nvPr>
        </p:nvSpPr>
        <p:spPr/>
        <p:txBody>
          <a:bodyPr/>
          <a:lstStyle/>
          <a:p>
            <a:r>
              <a:rPr lang="en-US" altLang="zh-CN" dirty="0" err="1"/>
              <a:t>Vite</a:t>
            </a:r>
            <a:endParaRPr lang="zh-CN" altLang="en-US" dirty="0"/>
          </a:p>
        </p:txBody>
      </p:sp>
      <p:sp>
        <p:nvSpPr>
          <p:cNvPr id="11" name="文本占位符 10">
            <a:extLst>
              <a:ext uri="{FF2B5EF4-FFF2-40B4-BE49-F238E27FC236}">
                <a16:creationId xmlns:a16="http://schemas.microsoft.com/office/drawing/2014/main" id="{7F2B7C5B-2998-9A27-117C-2C62D7CC9313}"/>
              </a:ext>
            </a:extLst>
          </p:cNvPr>
          <p:cNvSpPr>
            <a:spLocks noGrp="1"/>
          </p:cNvSpPr>
          <p:nvPr>
            <p:ph type="body" sz="half" idx="14"/>
          </p:nvPr>
        </p:nvSpPr>
        <p:spPr/>
        <p:txBody>
          <a:bodyPr/>
          <a:lstStyle/>
          <a:p>
            <a:r>
              <a:rPr lang="en-US" altLang="zh-CN" dirty="0"/>
              <a:t>2.</a:t>
            </a:r>
            <a:endParaRPr lang="zh-CN" altLang="en-US" dirty="0"/>
          </a:p>
        </p:txBody>
      </p:sp>
      <p:sp>
        <p:nvSpPr>
          <p:cNvPr id="22" name="文本占位符 21">
            <a:extLst>
              <a:ext uri="{FF2B5EF4-FFF2-40B4-BE49-F238E27FC236}">
                <a16:creationId xmlns:a16="http://schemas.microsoft.com/office/drawing/2014/main" id="{4FFE8A45-F2A5-3D4C-F791-BAF61312F0A3}"/>
              </a:ext>
            </a:extLst>
          </p:cNvPr>
          <p:cNvSpPr>
            <a:spLocks noGrp="1"/>
          </p:cNvSpPr>
          <p:nvPr>
            <p:ph type="body" sz="half" idx="15"/>
          </p:nvPr>
        </p:nvSpPr>
        <p:spPr/>
        <p:txBody>
          <a:bodyPr/>
          <a:lstStyle/>
          <a:p>
            <a:r>
              <a:rPr lang="en-US" altLang="zh-CN" dirty="0"/>
              <a:t>TypeScript</a:t>
            </a:r>
            <a:endParaRPr lang="zh-CN" altLang="en-US" dirty="0"/>
          </a:p>
        </p:txBody>
      </p:sp>
      <p:sp>
        <p:nvSpPr>
          <p:cNvPr id="23" name="文本占位符 22">
            <a:extLst>
              <a:ext uri="{FF2B5EF4-FFF2-40B4-BE49-F238E27FC236}">
                <a16:creationId xmlns:a16="http://schemas.microsoft.com/office/drawing/2014/main" id="{9AD00A1C-1CF6-02C1-FE6D-87930AD116BF}"/>
              </a:ext>
            </a:extLst>
          </p:cNvPr>
          <p:cNvSpPr>
            <a:spLocks noGrp="1"/>
          </p:cNvSpPr>
          <p:nvPr>
            <p:ph type="body" sz="half" idx="16"/>
          </p:nvPr>
        </p:nvSpPr>
        <p:spPr/>
        <p:txBody>
          <a:bodyPr/>
          <a:lstStyle/>
          <a:p>
            <a:r>
              <a:rPr lang="en-US" altLang="zh-CN" dirty="0"/>
              <a:t>3.</a:t>
            </a:r>
            <a:endParaRPr lang="zh-CN" altLang="en-US" dirty="0"/>
          </a:p>
        </p:txBody>
      </p:sp>
      <p:sp>
        <p:nvSpPr>
          <p:cNvPr id="5" name="灯片编号占位符 4">
            <a:extLst>
              <a:ext uri="{FF2B5EF4-FFF2-40B4-BE49-F238E27FC236}">
                <a16:creationId xmlns:a16="http://schemas.microsoft.com/office/drawing/2014/main" id="{E1CBE0A8-A266-A4E6-DE8B-BA883B2727FA}"/>
              </a:ext>
            </a:extLst>
          </p:cNvPr>
          <p:cNvSpPr>
            <a:spLocks noGrp="1"/>
          </p:cNvSpPr>
          <p:nvPr>
            <p:ph type="sldNum" sz="quarter" idx="17"/>
          </p:nvPr>
        </p:nvSpPr>
        <p:spPr/>
        <p:txBody>
          <a:bodyPr/>
          <a:lstStyle/>
          <a:p>
            <a:fld id="{8045E168-1219-CD4A-80ED-4291B526AB8C}" type="slidenum">
              <a:rPr kumimoji="1" lang="zh-CN" altLang="en-US" smtClean="0"/>
              <a:t>5</a:t>
            </a:fld>
            <a:endParaRPr kumimoji="1" lang="zh-CN" altLang="en-US" dirty="0"/>
          </a:p>
        </p:txBody>
      </p:sp>
      <p:sp>
        <p:nvSpPr>
          <p:cNvPr id="26" name="文本占位符 22">
            <a:extLst>
              <a:ext uri="{FF2B5EF4-FFF2-40B4-BE49-F238E27FC236}">
                <a16:creationId xmlns:a16="http://schemas.microsoft.com/office/drawing/2014/main" id="{FC6FE7A9-2B7A-77F7-9381-DD615BF1BAAD}"/>
              </a:ext>
            </a:extLst>
          </p:cNvPr>
          <p:cNvSpPr txBox="1">
            <a:spLocks/>
          </p:cNvSpPr>
          <p:nvPr/>
        </p:nvSpPr>
        <p:spPr>
          <a:xfrm>
            <a:off x="6624258" y="3389732"/>
            <a:ext cx="635994"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464647"/>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dirty="0"/>
              <a:t>4.</a:t>
            </a:r>
            <a:endParaRPr lang="zh-CN" altLang="en-US" dirty="0"/>
          </a:p>
        </p:txBody>
      </p:sp>
      <p:sp>
        <p:nvSpPr>
          <p:cNvPr id="27" name="文本占位符 21">
            <a:extLst>
              <a:ext uri="{FF2B5EF4-FFF2-40B4-BE49-F238E27FC236}">
                <a16:creationId xmlns:a16="http://schemas.microsoft.com/office/drawing/2014/main" id="{D7FFF4C1-CE35-18CD-AFB4-7336494FBF2A}"/>
              </a:ext>
            </a:extLst>
          </p:cNvPr>
          <p:cNvSpPr txBox="1">
            <a:spLocks/>
          </p:cNvSpPr>
          <p:nvPr/>
        </p:nvSpPr>
        <p:spPr>
          <a:xfrm>
            <a:off x="7007419" y="3399564"/>
            <a:ext cx="2949178"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sz="1800" b="0" i="0" kern="1200" dirty="0" err="1">
                <a:solidFill>
                  <a:srgbClr val="7F7F7F"/>
                </a:solidFill>
                <a:effectLst/>
                <a:latin typeface="Arial" panose="020B0604020202020204" pitchFamily="34" charset="0"/>
                <a:ea typeface="等线" panose="02010600030101010101" pitchFamily="2" charset="-122"/>
                <a:cs typeface="Arial" panose="020B0604020202020204" pitchFamily="34" charset="0"/>
              </a:rPr>
              <a:t>VitePress</a:t>
            </a:r>
            <a:endParaRPr lang="zh-CN" altLang="en-US" dirty="0"/>
          </a:p>
        </p:txBody>
      </p:sp>
    </p:spTree>
    <p:extLst>
      <p:ext uri="{BB962C8B-B14F-4D97-AF65-F5344CB8AC3E}">
        <p14:creationId xmlns:p14="http://schemas.microsoft.com/office/powerpoint/2010/main" val="29671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970CA46C-82D0-96E1-145E-D9790861640E}"/>
              </a:ext>
            </a:extLst>
          </p:cNvPr>
          <p:cNvSpPr>
            <a:spLocks noGrp="1"/>
          </p:cNvSpPr>
          <p:nvPr>
            <p:ph type="title"/>
          </p:nvPr>
        </p:nvSpPr>
        <p:spPr/>
        <p:txBody>
          <a:bodyPr/>
          <a:lstStyle/>
          <a:p>
            <a:r>
              <a:rPr lang="en-US" altLang="zh-CN" dirty="0"/>
              <a:t>1. </a:t>
            </a:r>
            <a:r>
              <a:rPr lang="en-US" altLang="zh-CN" dirty="0" err="1"/>
              <a:t>pnpm</a:t>
            </a:r>
            <a:endParaRPr lang="zh-CN" altLang="en-US" dirty="0"/>
          </a:p>
        </p:txBody>
      </p:sp>
      <p:sp>
        <p:nvSpPr>
          <p:cNvPr id="11" name="内容占位符 10">
            <a:extLst>
              <a:ext uri="{FF2B5EF4-FFF2-40B4-BE49-F238E27FC236}">
                <a16:creationId xmlns:a16="http://schemas.microsoft.com/office/drawing/2014/main" id="{6AAA89AD-082F-EA88-E145-017061F0F537}"/>
              </a:ext>
            </a:extLst>
          </p:cNvPr>
          <p:cNvSpPr>
            <a:spLocks noGrp="1"/>
          </p:cNvSpPr>
          <p:nvPr>
            <p:ph sz="quarter" idx="14"/>
          </p:nvPr>
        </p:nvSpPr>
        <p:spPr/>
        <p:txBody>
          <a:bodyPr>
            <a:normAutofit/>
          </a:bodyPr>
          <a:lstStyle/>
          <a:p>
            <a:pPr marL="285750" indent="-285750">
              <a:buFont typeface="+mj-ea"/>
              <a:buAutoNum type="ea1JpnChsDbPeriod"/>
            </a:pPr>
            <a:r>
              <a:rPr lang="en-US" altLang="zh-CN" sz="1800" dirty="0" err="1"/>
              <a:t>pnpm</a:t>
            </a:r>
            <a:r>
              <a:rPr lang="zh-CN" altLang="en-US" sz="1800" dirty="0"/>
              <a:t>内置支持</a:t>
            </a:r>
            <a:r>
              <a:rPr lang="en-US" altLang="zh-CN" sz="1800" dirty="0" err="1"/>
              <a:t>monorepo</a:t>
            </a:r>
            <a:endParaRPr lang="en-US" altLang="zh-CN" sz="1800" dirty="0"/>
          </a:p>
          <a:p>
            <a:r>
              <a:rPr lang="en-US" altLang="zh-CN" b="0" i="0" dirty="0" err="1">
                <a:solidFill>
                  <a:srgbClr val="1C1E21"/>
                </a:solidFill>
                <a:effectLst/>
                <a:latin typeface="system-ui"/>
              </a:rPr>
              <a:t>pnpm</a:t>
            </a:r>
            <a:r>
              <a:rPr lang="en-US" altLang="zh-CN" b="0" i="0" dirty="0">
                <a:solidFill>
                  <a:srgbClr val="1C1E21"/>
                </a:solidFill>
                <a:effectLst/>
                <a:latin typeface="system-ui"/>
              </a:rPr>
              <a:t> </a:t>
            </a:r>
            <a:r>
              <a:rPr lang="zh-CN" altLang="en-US" b="0" i="0" dirty="0">
                <a:solidFill>
                  <a:srgbClr val="1C1E21"/>
                </a:solidFill>
                <a:effectLst/>
                <a:latin typeface="system-ui"/>
              </a:rPr>
              <a:t>内置了对单一存储库（</a:t>
            </a:r>
            <a:r>
              <a:rPr lang="en-US" altLang="zh-CN" b="0" i="0" dirty="0" err="1">
                <a:solidFill>
                  <a:srgbClr val="1C1E21"/>
                </a:solidFill>
                <a:effectLst/>
                <a:latin typeface="system-ui"/>
              </a:rPr>
              <a:t>monorepo</a:t>
            </a:r>
            <a:r>
              <a:rPr lang="zh-CN" altLang="en-US" b="0" i="0" dirty="0">
                <a:solidFill>
                  <a:srgbClr val="1C1E21"/>
                </a:solidFill>
                <a:effectLst/>
                <a:latin typeface="system-ui"/>
              </a:rPr>
              <a:t>，也称为多包存储库、多项目存储库或单体存储库）的支持。可以创建一个 </a:t>
            </a:r>
            <a:r>
              <a:rPr lang="en-US" altLang="zh-CN" b="0" i="0" dirty="0">
                <a:solidFill>
                  <a:srgbClr val="1C1E21"/>
                </a:solidFill>
                <a:effectLst/>
                <a:latin typeface="system-ui"/>
              </a:rPr>
              <a:t>workspace </a:t>
            </a:r>
            <a:r>
              <a:rPr lang="zh-CN" altLang="en-US" b="0" i="0" dirty="0">
                <a:solidFill>
                  <a:srgbClr val="1C1E21"/>
                </a:solidFill>
                <a:effectLst/>
                <a:latin typeface="system-ui"/>
              </a:rPr>
              <a:t>以将多个项目合并到一个仓库中。</a:t>
            </a:r>
            <a:endParaRPr lang="en-US" altLang="zh-CN" b="0" i="0" dirty="0">
              <a:solidFill>
                <a:srgbClr val="1C1E21"/>
              </a:solidFill>
              <a:effectLst/>
              <a:latin typeface="system-ui"/>
            </a:endParaRPr>
          </a:p>
          <a:p>
            <a:r>
              <a:rPr lang="zh-CN" altLang="en-US" dirty="0">
                <a:solidFill>
                  <a:srgbClr val="1C1E21"/>
                </a:solidFill>
                <a:latin typeface="system-ui"/>
              </a:rPr>
              <a:t>使用</a:t>
            </a:r>
            <a:r>
              <a:rPr lang="en-US" altLang="zh-CN" dirty="0" err="1">
                <a:solidFill>
                  <a:srgbClr val="1C1E21"/>
                </a:solidFill>
                <a:latin typeface="system-ui"/>
              </a:rPr>
              <a:t>pnpm</a:t>
            </a:r>
            <a:r>
              <a:rPr lang="zh-CN" altLang="en-US" dirty="0">
                <a:solidFill>
                  <a:srgbClr val="1C1E21"/>
                </a:solidFill>
                <a:latin typeface="system-ui"/>
              </a:rPr>
              <a:t>我们能够很方便地将文档项目以及组件库项目放到一个仓库中。</a:t>
            </a:r>
            <a:endParaRPr lang="en-US" altLang="zh-CN" b="0" i="0" dirty="0">
              <a:solidFill>
                <a:srgbClr val="1C1E21"/>
              </a:solidFill>
              <a:effectLst/>
              <a:latin typeface="system-ui"/>
            </a:endParaRPr>
          </a:p>
          <a:p>
            <a:pPr marL="400050" indent="-400050">
              <a:buFont typeface="+mj-ea"/>
              <a:buAutoNum type="ea1JpnChsDbPeriod" startAt="2"/>
            </a:pPr>
            <a:r>
              <a:rPr lang="zh-CN" altLang="en-US" sz="1800" dirty="0"/>
              <a:t>节省空间</a:t>
            </a:r>
            <a:endParaRPr lang="en-US" altLang="zh-CN" sz="1800" dirty="0"/>
          </a:p>
          <a:p>
            <a:r>
              <a:rPr lang="zh-CN" altLang="en-US" b="0" i="0" dirty="0">
                <a:solidFill>
                  <a:srgbClr val="1C1E21"/>
                </a:solidFill>
                <a:effectLst/>
                <a:latin typeface="system-ui"/>
              </a:rPr>
              <a:t>使用 </a:t>
            </a:r>
            <a:r>
              <a:rPr lang="en-US" altLang="zh-CN" b="0" i="0" dirty="0" err="1">
                <a:solidFill>
                  <a:srgbClr val="1C1E21"/>
                </a:solidFill>
                <a:effectLst/>
                <a:latin typeface="system-ui"/>
              </a:rPr>
              <a:t>npm</a:t>
            </a:r>
            <a:r>
              <a:rPr lang="en-US" altLang="zh-CN" b="0" i="0" dirty="0">
                <a:solidFill>
                  <a:srgbClr val="1C1E21"/>
                </a:solidFill>
                <a:effectLst/>
                <a:latin typeface="system-ui"/>
              </a:rPr>
              <a:t> </a:t>
            </a:r>
            <a:r>
              <a:rPr lang="zh-CN" altLang="en-US" b="0" i="0" dirty="0">
                <a:solidFill>
                  <a:srgbClr val="1C1E21"/>
                </a:solidFill>
                <a:effectLst/>
                <a:latin typeface="system-ui"/>
              </a:rPr>
              <a:t>时，依赖每次被不同的项目使用，都会重复安装一次。 而在使用 </a:t>
            </a:r>
            <a:r>
              <a:rPr lang="en-US" altLang="zh-CN" b="0" i="0" dirty="0" err="1">
                <a:solidFill>
                  <a:srgbClr val="1C1E21"/>
                </a:solidFill>
                <a:effectLst/>
                <a:latin typeface="system-ui"/>
              </a:rPr>
              <a:t>pnpm</a:t>
            </a:r>
            <a:r>
              <a:rPr lang="en-US" altLang="zh-CN" b="0" i="0" dirty="0">
                <a:solidFill>
                  <a:srgbClr val="1C1E21"/>
                </a:solidFill>
                <a:effectLst/>
                <a:latin typeface="system-ui"/>
              </a:rPr>
              <a:t> </a:t>
            </a:r>
            <a:r>
              <a:rPr lang="zh-CN" altLang="en-US" b="0" i="0" dirty="0">
                <a:solidFill>
                  <a:srgbClr val="1C1E21"/>
                </a:solidFill>
                <a:effectLst/>
                <a:latin typeface="system-ui"/>
              </a:rPr>
              <a:t>时，依赖会被存储在内容可寻址的存储中</a:t>
            </a:r>
            <a:r>
              <a:rPr lang="zh-CN" altLang="en-US" dirty="0">
                <a:solidFill>
                  <a:srgbClr val="1C1E21"/>
                </a:solidFill>
                <a:latin typeface="system-ui"/>
              </a:rPr>
              <a:t>。</a:t>
            </a:r>
            <a:r>
              <a:rPr lang="zh-CN" altLang="en-US" b="0" i="0" dirty="0">
                <a:solidFill>
                  <a:srgbClr val="1C1E21"/>
                </a:solidFill>
                <a:effectLst/>
                <a:latin typeface="system-ui"/>
              </a:rPr>
              <a:t>当安装过软件包再次被安装时，包里的文件会硬链接到这一位置，而不会占用额外的磁盘空间。</a:t>
            </a:r>
            <a:endParaRPr lang="en-US" altLang="zh-CN" b="0" i="0" dirty="0">
              <a:solidFill>
                <a:srgbClr val="1C1E21"/>
              </a:solidFill>
              <a:effectLst/>
              <a:latin typeface="system-ui"/>
            </a:endParaRPr>
          </a:p>
          <a:p>
            <a:pPr marL="400050" indent="-400050">
              <a:buFont typeface="+mj-ea"/>
              <a:buAutoNum type="ea1JpnChsDbPeriod" startAt="3"/>
            </a:pPr>
            <a:r>
              <a:rPr lang="zh-CN" altLang="en-US" sz="1800" dirty="0">
                <a:solidFill>
                  <a:srgbClr val="1C1E21"/>
                </a:solidFill>
                <a:latin typeface="system-ui"/>
              </a:rPr>
              <a:t>更快的安装速度</a:t>
            </a:r>
            <a:endParaRPr lang="en-US" altLang="zh-CN" sz="1800" dirty="0">
              <a:solidFill>
                <a:srgbClr val="1C1E21"/>
              </a:solidFill>
              <a:latin typeface="system-ui"/>
            </a:endParaRPr>
          </a:p>
          <a:p>
            <a:r>
              <a:rPr lang="zh-CN" altLang="en-US" dirty="0"/>
              <a:t>因为是通过链接来安装已有的包，所以在安装依赖时，</a:t>
            </a:r>
            <a:r>
              <a:rPr lang="en-US" altLang="zh-CN" dirty="0" err="1"/>
              <a:t>pnpm</a:t>
            </a:r>
            <a:r>
              <a:rPr lang="zh-CN" altLang="en-US" dirty="0"/>
              <a:t>会有更快的安装速度。</a:t>
            </a:r>
          </a:p>
        </p:txBody>
      </p:sp>
      <p:sp>
        <p:nvSpPr>
          <p:cNvPr id="5" name="灯片编号占位符 4">
            <a:extLst>
              <a:ext uri="{FF2B5EF4-FFF2-40B4-BE49-F238E27FC236}">
                <a16:creationId xmlns:a16="http://schemas.microsoft.com/office/drawing/2014/main" id="{11AD34E3-0CD3-40D1-772B-D51F2AF4D2A9}"/>
              </a:ext>
            </a:extLst>
          </p:cNvPr>
          <p:cNvSpPr>
            <a:spLocks noGrp="1"/>
          </p:cNvSpPr>
          <p:nvPr>
            <p:ph type="sldNum" sz="quarter" idx="17"/>
          </p:nvPr>
        </p:nvSpPr>
        <p:spPr/>
        <p:txBody>
          <a:bodyPr/>
          <a:lstStyle/>
          <a:p>
            <a:fld id="{8045E168-1219-CD4A-80ED-4291B526AB8C}" type="slidenum">
              <a:rPr kumimoji="1" lang="zh-CN" altLang="en-US" smtClean="0"/>
              <a:t>6</a:t>
            </a:fld>
            <a:endParaRPr kumimoji="1" lang="zh-CN" altLang="en-US" dirty="0"/>
          </a:p>
        </p:txBody>
      </p:sp>
      <p:pic>
        <p:nvPicPr>
          <p:cNvPr id="20" name="图片 19">
            <a:extLst>
              <a:ext uri="{FF2B5EF4-FFF2-40B4-BE49-F238E27FC236}">
                <a16:creationId xmlns:a16="http://schemas.microsoft.com/office/drawing/2014/main" id="{F938BA81-CE95-049C-EF00-A15ED8D956DA}"/>
              </a:ext>
            </a:extLst>
          </p:cNvPr>
          <p:cNvPicPr>
            <a:picLocks noChangeAspect="1"/>
          </p:cNvPicPr>
          <p:nvPr/>
        </p:nvPicPr>
        <p:blipFill>
          <a:blip r:embed="rId2"/>
          <a:stretch>
            <a:fillRect/>
          </a:stretch>
        </p:blipFill>
        <p:spPr>
          <a:xfrm>
            <a:off x="6974120" y="1339675"/>
            <a:ext cx="3824071" cy="4725846"/>
          </a:xfrm>
          <a:prstGeom prst="rect">
            <a:avLst/>
          </a:prstGeom>
        </p:spPr>
      </p:pic>
    </p:spTree>
    <p:extLst>
      <p:ext uri="{BB962C8B-B14F-4D97-AF65-F5344CB8AC3E}">
        <p14:creationId xmlns:p14="http://schemas.microsoft.com/office/powerpoint/2010/main" val="71066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5B2AD95-BC91-BC6B-39DE-679BA5F56223}"/>
              </a:ext>
            </a:extLst>
          </p:cNvPr>
          <p:cNvSpPr>
            <a:spLocks noGrp="1"/>
          </p:cNvSpPr>
          <p:nvPr>
            <p:ph type="title"/>
          </p:nvPr>
        </p:nvSpPr>
        <p:spPr/>
        <p:txBody>
          <a:bodyPr/>
          <a:lstStyle/>
          <a:p>
            <a:r>
              <a:rPr lang="en-US" altLang="zh-CN" dirty="0"/>
              <a:t>2. </a:t>
            </a:r>
            <a:r>
              <a:rPr lang="en-US" altLang="zh-CN" dirty="0" err="1"/>
              <a:t>Vite</a:t>
            </a:r>
            <a:endParaRPr lang="zh-CN" altLang="en-US" dirty="0"/>
          </a:p>
        </p:txBody>
      </p:sp>
      <p:sp>
        <p:nvSpPr>
          <p:cNvPr id="7" name="内容占位符 6">
            <a:extLst>
              <a:ext uri="{FF2B5EF4-FFF2-40B4-BE49-F238E27FC236}">
                <a16:creationId xmlns:a16="http://schemas.microsoft.com/office/drawing/2014/main" id="{12F82BF6-1852-945D-4B71-F691B9DB8B99}"/>
              </a:ext>
            </a:extLst>
          </p:cNvPr>
          <p:cNvSpPr>
            <a:spLocks noGrp="1"/>
          </p:cNvSpPr>
          <p:nvPr>
            <p:ph sz="quarter" idx="14"/>
          </p:nvPr>
        </p:nvSpPr>
        <p:spPr/>
        <p:txBody>
          <a:bodyPr/>
          <a:lstStyle/>
          <a:p>
            <a:endParaRPr lang="zh-CN" altLang="en-US" dirty="0"/>
          </a:p>
        </p:txBody>
      </p:sp>
      <p:sp>
        <p:nvSpPr>
          <p:cNvPr id="8" name="图片占位符 7">
            <a:extLst>
              <a:ext uri="{FF2B5EF4-FFF2-40B4-BE49-F238E27FC236}">
                <a16:creationId xmlns:a16="http://schemas.microsoft.com/office/drawing/2014/main" id="{44EA17D4-3904-87F0-EE47-3B36A7BDB6AB}"/>
              </a:ext>
            </a:extLst>
          </p:cNvPr>
          <p:cNvSpPr>
            <a:spLocks noGrp="1"/>
          </p:cNvSpPr>
          <p:nvPr>
            <p:ph type="pic" sz="quarter" idx="15"/>
          </p:nvPr>
        </p:nvSpPr>
        <p:spPr/>
      </p:sp>
      <p:sp>
        <p:nvSpPr>
          <p:cNvPr id="5" name="灯片编号占位符 4">
            <a:extLst>
              <a:ext uri="{FF2B5EF4-FFF2-40B4-BE49-F238E27FC236}">
                <a16:creationId xmlns:a16="http://schemas.microsoft.com/office/drawing/2014/main" id="{7A2723BB-14C6-3C45-E95B-531C9BE9DD8B}"/>
              </a:ext>
            </a:extLst>
          </p:cNvPr>
          <p:cNvSpPr>
            <a:spLocks noGrp="1"/>
          </p:cNvSpPr>
          <p:nvPr>
            <p:ph type="sldNum" sz="quarter" idx="17"/>
          </p:nvPr>
        </p:nvSpPr>
        <p:spPr/>
        <p:txBody>
          <a:bodyPr/>
          <a:lstStyle/>
          <a:p>
            <a:fld id="{8045E168-1219-CD4A-80ED-4291B526AB8C}" type="slidenum">
              <a:rPr kumimoji="1" lang="zh-CN" altLang="en-US" smtClean="0"/>
              <a:t>7</a:t>
            </a:fld>
            <a:endParaRPr kumimoji="1" lang="zh-CN" altLang="en-US" dirty="0"/>
          </a:p>
        </p:txBody>
      </p:sp>
    </p:spTree>
    <p:extLst>
      <p:ext uri="{BB962C8B-B14F-4D97-AF65-F5344CB8AC3E}">
        <p14:creationId xmlns:p14="http://schemas.microsoft.com/office/powerpoint/2010/main" val="142902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9BEA1-E76A-00A7-B438-F43CC3965B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406616-B398-E324-222D-92147E778F7A}"/>
              </a:ext>
            </a:extLst>
          </p:cNvPr>
          <p:cNvSpPr>
            <a:spLocks noGrp="1"/>
          </p:cNvSpPr>
          <p:nvPr>
            <p:ph sz="quarter" idx="14"/>
          </p:nvPr>
        </p:nvSpPr>
        <p:spPr/>
        <p:txBody>
          <a:bodyPr/>
          <a:lstStyle/>
          <a:p>
            <a:endParaRPr kumimoji="1" lang="zh-CN" altLang="en-US"/>
          </a:p>
        </p:txBody>
      </p:sp>
      <p:sp>
        <p:nvSpPr>
          <p:cNvPr id="4" name="图片占位符 3">
            <a:extLst>
              <a:ext uri="{FF2B5EF4-FFF2-40B4-BE49-F238E27FC236}">
                <a16:creationId xmlns:a16="http://schemas.microsoft.com/office/drawing/2014/main" id="{F4CD0521-42ED-32BC-E3CB-4AFDDC43E428}"/>
              </a:ext>
            </a:extLst>
          </p:cNvPr>
          <p:cNvSpPr>
            <a:spLocks noGrp="1"/>
          </p:cNvSpPr>
          <p:nvPr>
            <p:ph type="pic" sz="quarter" idx="15"/>
          </p:nvPr>
        </p:nvSpPr>
        <p:spPr/>
      </p:sp>
      <p:sp>
        <p:nvSpPr>
          <p:cNvPr id="5" name="图片占位符 4">
            <a:extLst>
              <a:ext uri="{FF2B5EF4-FFF2-40B4-BE49-F238E27FC236}">
                <a16:creationId xmlns:a16="http://schemas.microsoft.com/office/drawing/2014/main" id="{FB321CCA-6393-70C9-E35C-49F44F099404}"/>
              </a:ext>
            </a:extLst>
          </p:cNvPr>
          <p:cNvSpPr>
            <a:spLocks noGrp="1"/>
          </p:cNvSpPr>
          <p:nvPr>
            <p:ph type="pic" sz="quarter" idx="16"/>
          </p:nvPr>
        </p:nvSpPr>
        <p:spPr/>
      </p:sp>
      <p:sp>
        <p:nvSpPr>
          <p:cNvPr id="6" name="图片占位符 5">
            <a:extLst>
              <a:ext uri="{FF2B5EF4-FFF2-40B4-BE49-F238E27FC236}">
                <a16:creationId xmlns:a16="http://schemas.microsoft.com/office/drawing/2014/main" id="{8BCC8EFC-2105-2DC2-0CAD-EFA2AB9ACA76}"/>
              </a:ext>
            </a:extLst>
          </p:cNvPr>
          <p:cNvSpPr>
            <a:spLocks noGrp="1"/>
          </p:cNvSpPr>
          <p:nvPr>
            <p:ph type="pic" sz="quarter" idx="17"/>
          </p:nvPr>
        </p:nvSpPr>
        <p:spPr/>
      </p:sp>
      <p:sp>
        <p:nvSpPr>
          <p:cNvPr id="7" name="文本占位符 6">
            <a:extLst>
              <a:ext uri="{FF2B5EF4-FFF2-40B4-BE49-F238E27FC236}">
                <a16:creationId xmlns:a16="http://schemas.microsoft.com/office/drawing/2014/main" id="{B6BE3CEA-09EF-4550-2740-4CFE47F00277}"/>
              </a:ext>
            </a:extLst>
          </p:cNvPr>
          <p:cNvSpPr>
            <a:spLocks noGrp="1"/>
          </p:cNvSpPr>
          <p:nvPr>
            <p:ph type="body" sz="half" idx="10"/>
          </p:nvPr>
        </p:nvSpPr>
        <p:spPr/>
        <p:txBody>
          <a:bodyPr/>
          <a:lstStyle/>
          <a:p>
            <a:endParaRPr kumimoji="1" lang="zh-CN" altLang="en-US"/>
          </a:p>
        </p:txBody>
      </p:sp>
      <p:sp>
        <p:nvSpPr>
          <p:cNvPr id="8" name="文本占位符 7">
            <a:extLst>
              <a:ext uri="{FF2B5EF4-FFF2-40B4-BE49-F238E27FC236}">
                <a16:creationId xmlns:a16="http://schemas.microsoft.com/office/drawing/2014/main" id="{68BE345A-527E-CF42-221A-D0021889FD53}"/>
              </a:ext>
            </a:extLst>
          </p:cNvPr>
          <p:cNvSpPr>
            <a:spLocks noGrp="1"/>
          </p:cNvSpPr>
          <p:nvPr>
            <p:ph type="body" sz="half" idx="18"/>
          </p:nvPr>
        </p:nvSpPr>
        <p:spPr/>
        <p:txBody>
          <a:bodyPr/>
          <a:lstStyle/>
          <a:p>
            <a:endParaRPr kumimoji="1" lang="zh-CN" altLang="en-US"/>
          </a:p>
        </p:txBody>
      </p:sp>
      <p:sp>
        <p:nvSpPr>
          <p:cNvPr id="9" name="文本占位符 8">
            <a:extLst>
              <a:ext uri="{FF2B5EF4-FFF2-40B4-BE49-F238E27FC236}">
                <a16:creationId xmlns:a16="http://schemas.microsoft.com/office/drawing/2014/main" id="{1D924BE2-FBD8-FA46-A2F4-773ABAF9B237}"/>
              </a:ext>
            </a:extLst>
          </p:cNvPr>
          <p:cNvSpPr>
            <a:spLocks noGrp="1"/>
          </p:cNvSpPr>
          <p:nvPr>
            <p:ph type="body" sz="half" idx="19"/>
          </p:nvPr>
        </p:nvSpPr>
        <p:spPr/>
        <p:txBody>
          <a:bodyPr/>
          <a:lstStyle/>
          <a:p>
            <a:endParaRPr kumimoji="1" lang="zh-CN" altLang="en-US"/>
          </a:p>
        </p:txBody>
      </p:sp>
      <p:sp>
        <p:nvSpPr>
          <p:cNvPr id="10" name="文本占位符 9">
            <a:extLst>
              <a:ext uri="{FF2B5EF4-FFF2-40B4-BE49-F238E27FC236}">
                <a16:creationId xmlns:a16="http://schemas.microsoft.com/office/drawing/2014/main" id="{B58D51B3-EB9B-A62B-0C65-A3299863516D}"/>
              </a:ext>
            </a:extLst>
          </p:cNvPr>
          <p:cNvSpPr>
            <a:spLocks noGrp="1"/>
          </p:cNvSpPr>
          <p:nvPr>
            <p:ph type="body" sz="half" idx="20"/>
          </p:nvPr>
        </p:nvSpPr>
        <p:spPr/>
        <p:txBody>
          <a:bodyPr/>
          <a:lstStyle/>
          <a:p>
            <a:endParaRPr kumimoji="1" lang="zh-CN" altLang="en-US"/>
          </a:p>
        </p:txBody>
      </p:sp>
      <p:sp>
        <p:nvSpPr>
          <p:cNvPr id="11" name="文本占位符 10">
            <a:extLst>
              <a:ext uri="{FF2B5EF4-FFF2-40B4-BE49-F238E27FC236}">
                <a16:creationId xmlns:a16="http://schemas.microsoft.com/office/drawing/2014/main" id="{C0A905F9-BA22-EE92-1351-D9EDAB6DC6F8}"/>
              </a:ext>
            </a:extLst>
          </p:cNvPr>
          <p:cNvSpPr>
            <a:spLocks noGrp="1"/>
          </p:cNvSpPr>
          <p:nvPr>
            <p:ph type="body" sz="half" idx="21"/>
          </p:nvPr>
        </p:nvSpPr>
        <p:spPr/>
        <p:txBody>
          <a:bodyPr/>
          <a:lstStyle/>
          <a:p>
            <a:endParaRPr kumimoji="1" lang="zh-CN" altLang="en-US"/>
          </a:p>
        </p:txBody>
      </p:sp>
      <p:sp>
        <p:nvSpPr>
          <p:cNvPr id="12" name="文本占位符 11">
            <a:extLst>
              <a:ext uri="{FF2B5EF4-FFF2-40B4-BE49-F238E27FC236}">
                <a16:creationId xmlns:a16="http://schemas.microsoft.com/office/drawing/2014/main" id="{247695EE-63AF-60E6-02C6-BFD914933050}"/>
              </a:ext>
            </a:extLst>
          </p:cNvPr>
          <p:cNvSpPr>
            <a:spLocks noGrp="1"/>
          </p:cNvSpPr>
          <p:nvPr>
            <p:ph type="body" sz="half" idx="22"/>
          </p:nvPr>
        </p:nvSpPr>
        <p:spPr/>
        <p:txBody>
          <a:bodyPr/>
          <a:lstStyle/>
          <a:p>
            <a:endParaRPr kumimoji="1" lang="zh-CN" altLang="en-US"/>
          </a:p>
        </p:txBody>
      </p:sp>
      <p:sp>
        <p:nvSpPr>
          <p:cNvPr id="13" name="灯片编号占位符 12">
            <a:extLst>
              <a:ext uri="{FF2B5EF4-FFF2-40B4-BE49-F238E27FC236}">
                <a16:creationId xmlns:a16="http://schemas.microsoft.com/office/drawing/2014/main" id="{7FB83348-EB69-8993-25A1-612214F9E02D}"/>
              </a:ext>
            </a:extLst>
          </p:cNvPr>
          <p:cNvSpPr>
            <a:spLocks noGrp="1"/>
          </p:cNvSpPr>
          <p:nvPr>
            <p:ph type="sldNum" sz="quarter" idx="23"/>
          </p:nvPr>
        </p:nvSpPr>
        <p:spPr/>
        <p:txBody>
          <a:bodyPr/>
          <a:lstStyle/>
          <a:p>
            <a:fld id="{8045E168-1219-CD4A-80ED-4291B526AB8C}" type="slidenum">
              <a:rPr kumimoji="1" lang="zh-CN" altLang="en-US" smtClean="0"/>
              <a:t>8</a:t>
            </a:fld>
            <a:endParaRPr kumimoji="1" lang="zh-CN" altLang="en-US" dirty="0"/>
          </a:p>
        </p:txBody>
      </p:sp>
    </p:spTree>
    <p:extLst>
      <p:ext uri="{BB962C8B-B14F-4D97-AF65-F5344CB8AC3E}">
        <p14:creationId xmlns:p14="http://schemas.microsoft.com/office/powerpoint/2010/main" val="223890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27F35-0EC3-7E86-8916-1CADEB580F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507F7F-0710-7C6D-1E80-4C4CCC6496C5}"/>
              </a:ext>
            </a:extLst>
          </p:cNvPr>
          <p:cNvSpPr>
            <a:spLocks noGrp="1"/>
          </p:cNvSpPr>
          <p:nvPr>
            <p:ph sz="quarter" idx="14"/>
          </p:nvPr>
        </p:nvSpPr>
        <p:spPr/>
        <p:txBody>
          <a:bodyPr/>
          <a:lstStyle/>
          <a:p>
            <a:endParaRPr kumimoji="1" lang="zh-CN" altLang="en-US"/>
          </a:p>
        </p:txBody>
      </p:sp>
      <p:sp>
        <p:nvSpPr>
          <p:cNvPr id="4" name="图片占位符 3">
            <a:extLst>
              <a:ext uri="{FF2B5EF4-FFF2-40B4-BE49-F238E27FC236}">
                <a16:creationId xmlns:a16="http://schemas.microsoft.com/office/drawing/2014/main" id="{D65646C4-BA61-5806-92D5-0CA6037457F3}"/>
              </a:ext>
            </a:extLst>
          </p:cNvPr>
          <p:cNvSpPr>
            <a:spLocks noGrp="1"/>
          </p:cNvSpPr>
          <p:nvPr>
            <p:ph type="pic" sz="quarter" idx="15"/>
          </p:nvPr>
        </p:nvSpPr>
        <p:spPr/>
      </p:sp>
      <p:sp>
        <p:nvSpPr>
          <p:cNvPr id="5" name="文本占位符 4">
            <a:extLst>
              <a:ext uri="{FF2B5EF4-FFF2-40B4-BE49-F238E27FC236}">
                <a16:creationId xmlns:a16="http://schemas.microsoft.com/office/drawing/2014/main" id="{E06C54FB-FCD9-98D8-E078-9CC8693716B2}"/>
              </a:ext>
            </a:extLst>
          </p:cNvPr>
          <p:cNvSpPr>
            <a:spLocks noGrp="1"/>
          </p:cNvSpPr>
          <p:nvPr>
            <p:ph type="body" sz="half" idx="10"/>
          </p:nvPr>
        </p:nvSpPr>
        <p:spPr/>
        <p:txBody>
          <a:bodyPr/>
          <a:lstStyle/>
          <a:p>
            <a:endParaRPr kumimoji="1" lang="zh-CN" altLang="en-US"/>
          </a:p>
        </p:txBody>
      </p:sp>
      <p:sp>
        <p:nvSpPr>
          <p:cNvPr id="6" name="文本占位符 5">
            <a:extLst>
              <a:ext uri="{FF2B5EF4-FFF2-40B4-BE49-F238E27FC236}">
                <a16:creationId xmlns:a16="http://schemas.microsoft.com/office/drawing/2014/main" id="{25F7CDBA-E4E6-12ED-0FE0-6404806FC334}"/>
              </a:ext>
            </a:extLst>
          </p:cNvPr>
          <p:cNvSpPr>
            <a:spLocks noGrp="1"/>
          </p:cNvSpPr>
          <p:nvPr>
            <p:ph type="body" sz="half" idx="18"/>
          </p:nvPr>
        </p:nvSpPr>
        <p:spPr/>
        <p:txBody>
          <a:bodyPr/>
          <a:lstStyle/>
          <a:p>
            <a:endParaRPr kumimoji="1" lang="zh-CN" altLang="en-US"/>
          </a:p>
        </p:txBody>
      </p:sp>
      <p:sp>
        <p:nvSpPr>
          <p:cNvPr id="7" name="图片占位符 6">
            <a:extLst>
              <a:ext uri="{FF2B5EF4-FFF2-40B4-BE49-F238E27FC236}">
                <a16:creationId xmlns:a16="http://schemas.microsoft.com/office/drawing/2014/main" id="{61C5DBAF-80C2-2DEC-C897-0C611EB8421C}"/>
              </a:ext>
            </a:extLst>
          </p:cNvPr>
          <p:cNvSpPr>
            <a:spLocks noGrp="1"/>
          </p:cNvSpPr>
          <p:nvPr>
            <p:ph type="pic" sz="quarter" idx="20"/>
          </p:nvPr>
        </p:nvSpPr>
        <p:spPr/>
      </p:sp>
      <p:sp>
        <p:nvSpPr>
          <p:cNvPr id="8" name="图片占位符 7">
            <a:extLst>
              <a:ext uri="{FF2B5EF4-FFF2-40B4-BE49-F238E27FC236}">
                <a16:creationId xmlns:a16="http://schemas.microsoft.com/office/drawing/2014/main" id="{96C925DD-2859-4F2D-48F2-9B21D44E501E}"/>
              </a:ext>
            </a:extLst>
          </p:cNvPr>
          <p:cNvSpPr>
            <a:spLocks noGrp="1"/>
          </p:cNvSpPr>
          <p:nvPr>
            <p:ph type="pic" sz="quarter" idx="21"/>
          </p:nvPr>
        </p:nvSpPr>
        <p:spPr/>
      </p:sp>
      <p:sp>
        <p:nvSpPr>
          <p:cNvPr id="9" name="图片占位符 8">
            <a:extLst>
              <a:ext uri="{FF2B5EF4-FFF2-40B4-BE49-F238E27FC236}">
                <a16:creationId xmlns:a16="http://schemas.microsoft.com/office/drawing/2014/main" id="{A5A56AEA-29E1-EAF1-74F2-1A290C23CCF4}"/>
              </a:ext>
            </a:extLst>
          </p:cNvPr>
          <p:cNvSpPr>
            <a:spLocks noGrp="1"/>
          </p:cNvSpPr>
          <p:nvPr>
            <p:ph type="pic" sz="quarter" idx="22"/>
          </p:nvPr>
        </p:nvSpPr>
        <p:spPr/>
      </p:sp>
      <p:sp>
        <p:nvSpPr>
          <p:cNvPr id="10" name="文本占位符 9">
            <a:extLst>
              <a:ext uri="{FF2B5EF4-FFF2-40B4-BE49-F238E27FC236}">
                <a16:creationId xmlns:a16="http://schemas.microsoft.com/office/drawing/2014/main" id="{A28E9513-37AA-DBE2-971C-5AC55D1F6934}"/>
              </a:ext>
            </a:extLst>
          </p:cNvPr>
          <p:cNvSpPr>
            <a:spLocks noGrp="1"/>
          </p:cNvSpPr>
          <p:nvPr>
            <p:ph type="body" sz="half" idx="23"/>
          </p:nvPr>
        </p:nvSpPr>
        <p:spPr/>
        <p:txBody>
          <a:bodyPr/>
          <a:lstStyle/>
          <a:p>
            <a:endParaRPr kumimoji="1" lang="zh-CN" altLang="en-US"/>
          </a:p>
        </p:txBody>
      </p:sp>
      <p:sp>
        <p:nvSpPr>
          <p:cNvPr id="11" name="文本占位符 10">
            <a:extLst>
              <a:ext uri="{FF2B5EF4-FFF2-40B4-BE49-F238E27FC236}">
                <a16:creationId xmlns:a16="http://schemas.microsoft.com/office/drawing/2014/main" id="{D30C3E67-9EC0-4F9B-3875-39543F3B4342}"/>
              </a:ext>
            </a:extLst>
          </p:cNvPr>
          <p:cNvSpPr>
            <a:spLocks noGrp="1"/>
          </p:cNvSpPr>
          <p:nvPr>
            <p:ph type="body" sz="half" idx="24"/>
          </p:nvPr>
        </p:nvSpPr>
        <p:spPr/>
        <p:txBody>
          <a:bodyPr/>
          <a:lstStyle/>
          <a:p>
            <a:endParaRPr kumimoji="1" lang="zh-CN" altLang="en-US"/>
          </a:p>
        </p:txBody>
      </p:sp>
      <p:sp>
        <p:nvSpPr>
          <p:cNvPr id="12" name="灯片编号占位符 11">
            <a:extLst>
              <a:ext uri="{FF2B5EF4-FFF2-40B4-BE49-F238E27FC236}">
                <a16:creationId xmlns:a16="http://schemas.microsoft.com/office/drawing/2014/main" id="{D50223B1-86B7-19B5-AD0A-896F00F09E14}"/>
              </a:ext>
            </a:extLst>
          </p:cNvPr>
          <p:cNvSpPr>
            <a:spLocks noGrp="1"/>
          </p:cNvSpPr>
          <p:nvPr>
            <p:ph type="sldNum" sz="quarter" idx="17"/>
          </p:nvPr>
        </p:nvSpPr>
        <p:spPr/>
        <p:txBody>
          <a:bodyPr/>
          <a:lstStyle/>
          <a:p>
            <a:fld id="{8045E168-1219-CD4A-80ED-4291B526AB8C}" type="slidenum">
              <a:rPr kumimoji="1" lang="zh-CN" altLang="en-US" smtClean="0"/>
              <a:t>9</a:t>
            </a:fld>
            <a:endParaRPr kumimoji="1" lang="zh-CN" altLang="en-US" dirty="0"/>
          </a:p>
        </p:txBody>
      </p:sp>
    </p:spTree>
    <p:extLst>
      <p:ext uri="{BB962C8B-B14F-4D97-AF65-F5344CB8AC3E}">
        <p14:creationId xmlns:p14="http://schemas.microsoft.com/office/powerpoint/2010/main" val="3031414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395</Words>
  <Application>Microsoft Office PowerPoint</Application>
  <PresentationFormat>宽屏</PresentationFormat>
  <Paragraphs>47</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-apple-system</vt:lpstr>
      <vt:lpstr>system-ui</vt:lpstr>
      <vt:lpstr>等线</vt:lpstr>
      <vt:lpstr>等线 Light</vt:lpstr>
      <vt:lpstr>Arial</vt:lpstr>
      <vt:lpstr>Office 主题​​</vt:lpstr>
      <vt:lpstr>Vue 组件库开发实战</vt:lpstr>
      <vt:lpstr>目录</vt:lpstr>
      <vt:lpstr>01</vt:lpstr>
      <vt:lpstr>1. 序言-为什么要选择搭建一个组件库？</vt:lpstr>
      <vt:lpstr>02</vt:lpstr>
      <vt:lpstr>1. pnpm</vt:lpstr>
      <vt:lpstr>2. Vite</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王 显淼</cp:lastModifiedBy>
  <cp:revision>38</cp:revision>
  <dcterms:created xsi:type="dcterms:W3CDTF">2022-12-13T06:19:33Z</dcterms:created>
  <dcterms:modified xsi:type="dcterms:W3CDTF">2023-03-25T09:56:33Z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653A1587CE64AAA975199863408D24FF</vt:lpwstr>
  </property>
  <property fmtid="{D5CDD505-2E9C-101B-9397-08002B2CF9AE}" pid="3" name="KSOProductBuildVer">
    <vt:lpwstr>2052-4.6.1.7467</vt:lpwstr>
  </property>
</Properties>
</file>